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69" r:id="rId2"/>
    <p:sldMasterId id="2147483670" r:id="rId3"/>
    <p:sldMasterId id="2147483671" r:id="rId4"/>
    <p:sldMasterId id="2147483648" r:id="rId5"/>
  </p:sldMasterIdLst>
  <p:notesMasterIdLst>
    <p:notesMasterId r:id="rId12"/>
  </p:notesMasterIdLst>
  <p:handoutMasterIdLst>
    <p:handoutMasterId r:id="rId13"/>
  </p:handoutMasterIdLst>
  <p:sldIdLst>
    <p:sldId id="312" r:id="rId6"/>
    <p:sldId id="332" r:id="rId7"/>
    <p:sldId id="361" r:id="rId8"/>
    <p:sldId id="362" r:id="rId9"/>
    <p:sldId id="363" r:id="rId10"/>
    <p:sldId id="32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60"/>
    <a:srgbClr val="ABE338"/>
    <a:srgbClr val="000000"/>
    <a:srgbClr val="F4F6E8"/>
    <a:srgbClr val="E8E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69935" autoAdjust="0"/>
  </p:normalViewPr>
  <p:slideViewPr>
    <p:cSldViewPr snapToGrid="0">
      <p:cViewPr varScale="1">
        <p:scale>
          <a:sx n="55" d="100"/>
          <a:sy n="55" d="100"/>
        </p:scale>
        <p:origin x="1872" y="34"/>
      </p:cViewPr>
      <p:guideLst/>
    </p:cSldViewPr>
  </p:slideViewPr>
  <p:notesTextViewPr>
    <p:cViewPr>
      <p:scale>
        <a:sx n="100" d="100"/>
        <a:sy n="100" d="100"/>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5D1E6-BE7C-9F84-E064-7B98A94A3F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4" name="Footer Placeholder 3">
            <a:extLst>
              <a:ext uri="{FF2B5EF4-FFF2-40B4-BE49-F238E27FC236}">
                <a16:creationId xmlns:a16="http://schemas.microsoft.com/office/drawing/2014/main" id="{958C2CF7-C7B5-D280-42B9-DE92199CD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9637B92-4F47-54B6-FA5E-202FD47ED8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31FEE7-B67C-4597-A5FA-83088B322EF8}" type="slidenum">
              <a:rPr lang="en-GB" smtClean="0"/>
              <a:t>‹#›</a:t>
            </a:fld>
            <a:endParaRPr lang="en-GB" dirty="0"/>
          </a:p>
        </p:txBody>
      </p:sp>
      <p:sp>
        <p:nvSpPr>
          <p:cNvPr id="6" name="Date Placeholder 5">
            <a:extLst>
              <a:ext uri="{FF2B5EF4-FFF2-40B4-BE49-F238E27FC236}">
                <a16:creationId xmlns:a16="http://schemas.microsoft.com/office/drawing/2014/main" id="{AE52B304-52E4-A5E0-3E3A-4FB348410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728E33-F7D5-4D5F-A7E3-DB7E1099499C}" type="datetimeFigureOut">
              <a:rPr lang="en-GB" smtClean="0"/>
              <a:t>08/08/2025</a:t>
            </a:fld>
            <a:endParaRPr lang="en-GB" dirty="0"/>
          </a:p>
        </p:txBody>
      </p:sp>
    </p:spTree>
    <p:extLst>
      <p:ext uri="{BB962C8B-B14F-4D97-AF65-F5344CB8AC3E}">
        <p14:creationId xmlns:p14="http://schemas.microsoft.com/office/powerpoint/2010/main" val="438550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BFADF-5D5C-4413-B348-BEF3F4117D41}" type="datetimeFigureOut">
              <a:rPr lang="en-GB" smtClean="0"/>
              <a:t>08/08/2025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7D56B-002E-4AAE-90DA-AA24BB3D8A78}" type="slidenum">
              <a:rPr lang="en-GB" smtClean="0"/>
              <a:t>‹#›</a:t>
            </a:fld>
            <a:endParaRPr lang="en-GB" dirty="0"/>
          </a:p>
        </p:txBody>
      </p:sp>
    </p:spTree>
    <p:extLst>
      <p:ext uri="{BB962C8B-B14F-4D97-AF65-F5344CB8AC3E}">
        <p14:creationId xmlns:p14="http://schemas.microsoft.com/office/powerpoint/2010/main" val="304800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news/skills-england-to-transform-opportunities-and-drive-growth?dm_i=75WX,QJMA,3AFVA2,3JMLA,1#:~:text=Skills%20England%20will%20bring%20together%20centr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info.slc.co.uk/lle/lifelong-learning-entitlemen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studentfinance.campaign.gov.uk/lifelong-learning-entitlement/" TargetMode="External"/><Relationship Id="rId4" Type="http://schemas.openxmlformats.org/officeDocument/2006/relationships/hyperlink" Target="https://www.heinfo.slc.co.uk/lle/lle-resourc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I’m Katy Barge, one of the four FE Account Managers working with providers delivering Advanced Learner Loan funded provision. </a:t>
            </a:r>
          </a:p>
          <a:p>
            <a:endParaRPr lang="en-GB" dirty="0"/>
          </a:p>
          <a:p>
            <a:r>
              <a:rPr lang="en-GB" dirty="0"/>
              <a:t>I’m going to briefly outline the key points from the recent LLE policy paper update.</a:t>
            </a:r>
          </a:p>
        </p:txBody>
      </p:sp>
      <p:sp>
        <p:nvSpPr>
          <p:cNvPr id="4" name="Slide Number Placeholder 3"/>
          <p:cNvSpPr>
            <a:spLocks noGrp="1"/>
          </p:cNvSpPr>
          <p:nvPr>
            <p:ph type="sldNum" sz="quarter" idx="5"/>
          </p:nvPr>
        </p:nvSpPr>
        <p:spPr/>
        <p:txBody>
          <a:bodyPr/>
          <a:lstStyle/>
          <a:p>
            <a:fld id="{7917D56B-002E-4AAE-90DA-AA24BB3D8A78}" type="slidenum">
              <a:rPr lang="en-GB" smtClean="0"/>
              <a:t>1</a:t>
            </a:fld>
            <a:endParaRPr lang="en-GB" dirty="0"/>
          </a:p>
        </p:txBody>
      </p:sp>
    </p:spTree>
    <p:extLst>
      <p:ext uri="{BB962C8B-B14F-4D97-AF65-F5344CB8AC3E}">
        <p14:creationId xmlns:p14="http://schemas.microsoft.com/office/powerpoint/2010/main" val="31811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summary will cover the latest on </a:t>
            </a:r>
            <a:r>
              <a:rPr lang="en-GB" dirty="0" err="1"/>
              <a:t>OfS</a:t>
            </a:r>
            <a:r>
              <a:rPr lang="en-GB" dirty="0"/>
              <a:t> registration and guidance for providers wishing to offer a modular approach. It will also highlight the most up to date resources available.</a:t>
            </a:r>
          </a:p>
        </p:txBody>
      </p:sp>
      <p:sp>
        <p:nvSpPr>
          <p:cNvPr id="4" name="Slide Number Placeholder 3"/>
          <p:cNvSpPr>
            <a:spLocks noGrp="1"/>
          </p:cNvSpPr>
          <p:nvPr>
            <p:ph type="sldNum" sz="quarter" idx="5"/>
          </p:nvPr>
        </p:nvSpPr>
        <p:spPr/>
        <p:txBody>
          <a:bodyPr/>
          <a:lstStyle/>
          <a:p>
            <a:fld id="{7917D56B-002E-4AAE-90DA-AA24BB3D8A78}" type="slidenum">
              <a:rPr lang="en-GB" smtClean="0"/>
              <a:t>2</a:t>
            </a:fld>
            <a:endParaRPr lang="en-GB" dirty="0"/>
          </a:p>
        </p:txBody>
      </p:sp>
    </p:spTree>
    <p:extLst>
      <p:ext uri="{BB962C8B-B14F-4D97-AF65-F5344CB8AC3E}">
        <p14:creationId xmlns:p14="http://schemas.microsoft.com/office/powerpoint/2010/main" val="60513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From January 2027, providers will need to be registered with the Office for Students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to deliver LLE funded provision. There are 2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registration categories:</a:t>
            </a:r>
          </a:p>
          <a:p>
            <a:r>
              <a:rPr lang="en-GB" sz="1200" b="0" i="0" kern="1200" dirty="0">
                <a:solidFill>
                  <a:schemeClr val="tx1"/>
                </a:solidFill>
                <a:effectLst/>
                <a:latin typeface="+mn-lt"/>
                <a:ea typeface="+mn-ea"/>
                <a:cs typeface="+mn-cs"/>
              </a:rPr>
              <a:t>approved</a:t>
            </a:r>
          </a:p>
          <a:p>
            <a:r>
              <a:rPr lang="en-GB" sz="1200" b="0" i="0" kern="1200" dirty="0">
                <a:solidFill>
                  <a:schemeClr val="tx1"/>
                </a:solidFill>
                <a:effectLst/>
                <a:latin typeface="+mn-lt"/>
                <a:ea typeface="+mn-ea"/>
                <a:cs typeface="+mn-cs"/>
              </a:rPr>
              <a:t>approved (fee cap)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All providers seeking LLE funding will need to register under 1 of these 2 categories.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will focus on strengthening the existing regulatory framework to ensure it:</a:t>
            </a:r>
          </a:p>
          <a:p>
            <a:r>
              <a:rPr lang="en-GB" sz="1200" b="0" i="0" kern="1200" dirty="0">
                <a:solidFill>
                  <a:schemeClr val="tx1"/>
                </a:solidFill>
                <a:effectLst/>
                <a:latin typeface="+mn-lt"/>
                <a:ea typeface="+mn-ea"/>
                <a:cs typeface="+mn-cs"/>
              </a:rPr>
              <a:t>is proportionate</a:t>
            </a:r>
          </a:p>
          <a:p>
            <a:r>
              <a:rPr lang="en-GB" sz="1200" b="0" i="0" kern="1200" dirty="0">
                <a:solidFill>
                  <a:schemeClr val="tx1"/>
                </a:solidFill>
                <a:effectLst/>
                <a:latin typeface="+mn-lt"/>
                <a:ea typeface="+mn-ea"/>
                <a:cs typeface="+mn-cs"/>
              </a:rPr>
              <a:t>is targeted</a:t>
            </a:r>
          </a:p>
          <a:p>
            <a:r>
              <a:rPr lang="en-GB" sz="1200" b="0" i="0" kern="1200" dirty="0">
                <a:solidFill>
                  <a:schemeClr val="tx1"/>
                </a:solidFill>
                <a:effectLst/>
                <a:latin typeface="+mn-lt"/>
                <a:ea typeface="+mn-ea"/>
                <a:cs typeface="+mn-cs"/>
              </a:rPr>
              <a:t>supports a high quality, flexible system and</a:t>
            </a:r>
          </a:p>
          <a:p>
            <a:r>
              <a:rPr lang="en-GB" sz="1200" b="0" i="0" kern="1200" dirty="0">
                <a:solidFill>
                  <a:schemeClr val="tx1"/>
                </a:solidFill>
                <a:effectLst/>
                <a:latin typeface="+mn-lt"/>
                <a:ea typeface="+mn-ea"/>
                <a:cs typeface="+mn-cs"/>
              </a:rPr>
              <a:t>continues to work in the students’ interest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Department for Education (DfE) is no longer asking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to develop a third registration category. DfE and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will focus on reducing overlap in their regulatory requirements, with an aim to reduce the regulatory burden.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expect to consult in autumn 2025 on proposals to disapply some conditions of registration for providers in the further education statutory sector.</a:t>
            </a:r>
          </a:p>
          <a:p>
            <a:r>
              <a:rPr lang="en-GB" sz="1200" b="0" i="0" kern="1200" dirty="0">
                <a:solidFill>
                  <a:schemeClr val="tx1"/>
                </a:solidFill>
                <a:effectLst/>
                <a:latin typeface="+mn-lt"/>
                <a:ea typeface="+mn-ea"/>
                <a:cs typeface="+mn-cs"/>
              </a:rPr>
              <a:t>The proposals are likely to apply to providers who do not hold degree awarding powers and are already subject to regulation by the Department for Education as well as FE colleges that are newly seeking new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registration</a:t>
            </a:r>
          </a:p>
          <a:p>
            <a:r>
              <a:rPr lang="en-GB" sz="1200" b="0" i="0" kern="1200" dirty="0">
                <a:solidFill>
                  <a:schemeClr val="tx1"/>
                </a:solidFill>
                <a:effectLst/>
                <a:latin typeface="+mn-lt"/>
                <a:ea typeface="+mn-ea"/>
                <a:cs typeface="+mn-cs"/>
              </a:rPr>
              <a:t>The government will extend the current system of advanced learner loan funding for levels 4 to 6 until the end of summer 2030. This will give unregistered providers more time to apply for </a:t>
            </a:r>
            <a:r>
              <a:rPr lang="en-GB" sz="1200" b="0" i="0" kern="1200" dirty="0" err="1">
                <a:solidFill>
                  <a:schemeClr val="tx1"/>
                </a:solidFill>
                <a:effectLst/>
                <a:latin typeface="+mn-lt"/>
                <a:ea typeface="+mn-ea"/>
                <a:cs typeface="+mn-cs"/>
              </a:rPr>
              <a:t>OfS</a:t>
            </a:r>
            <a:r>
              <a:rPr lang="en-GB" sz="1200" b="0" i="0" kern="1200" dirty="0">
                <a:solidFill>
                  <a:schemeClr val="tx1"/>
                </a:solidFill>
                <a:effectLst/>
                <a:latin typeface="+mn-lt"/>
                <a:ea typeface="+mn-ea"/>
                <a:cs typeface="+mn-cs"/>
              </a:rPr>
              <a:t> registration.</a:t>
            </a:r>
          </a:p>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3</a:t>
            </a:fld>
            <a:endParaRPr lang="en-GB" dirty="0"/>
          </a:p>
        </p:txBody>
      </p:sp>
    </p:spTree>
    <p:extLst>
      <p:ext uri="{BB962C8B-B14F-4D97-AF65-F5344CB8AC3E}">
        <p14:creationId xmlns:p14="http://schemas.microsoft.com/office/powerpoint/2010/main" val="253327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From January 2027, funding will be available for modules of higher technical qualifications, and level 4, 5 and 6 modules from full level 6 qualifications, in subject groups that address priority skills gaps and align with the government’s industrial strategy. The DfE have worked with </a:t>
            </a:r>
            <a:r>
              <a:rPr lang="en-GB" sz="1200" b="0" i="0" kern="1200" dirty="0">
                <a:solidFill>
                  <a:schemeClr val="tx1"/>
                </a:solidFill>
                <a:effectLst/>
                <a:latin typeface="+mn-lt"/>
                <a:ea typeface="+mn-ea"/>
                <a:cs typeface="+mn-cs"/>
                <a:hlinkClick r:id="rId3"/>
              </a:rPr>
              <a:t>Skills England</a:t>
            </a:r>
            <a:r>
              <a:rPr lang="en-GB" sz="1200" b="0" i="0" kern="1200" dirty="0">
                <a:solidFill>
                  <a:schemeClr val="tx1"/>
                </a:solidFill>
                <a:effectLst/>
                <a:latin typeface="+mn-lt"/>
                <a:ea typeface="+mn-ea"/>
                <a:cs typeface="+mn-cs"/>
              </a:rPr>
              <a:t> to ensure that LLE aligns to the government’s skills priorities.</a:t>
            </a:r>
          </a:p>
          <a:p>
            <a:r>
              <a:rPr lang="en-GB" sz="1200" b="0" i="0" kern="1200" dirty="0">
                <a:solidFill>
                  <a:schemeClr val="tx1"/>
                </a:solidFill>
                <a:effectLst/>
                <a:latin typeface="+mn-lt"/>
                <a:ea typeface="+mn-ea"/>
                <a:cs typeface="+mn-cs"/>
              </a:rPr>
              <a:t>The subject groups are as follows:</a:t>
            </a:r>
          </a:p>
          <a:p>
            <a:r>
              <a:rPr lang="en-GB" sz="1200" b="0" i="0" kern="1200" dirty="0">
                <a:solidFill>
                  <a:schemeClr val="tx1"/>
                </a:solidFill>
                <a:effectLst/>
                <a:latin typeface="+mn-lt"/>
                <a:ea typeface="+mn-ea"/>
                <a:cs typeface="+mn-cs"/>
              </a:rPr>
              <a:t>computing</a:t>
            </a:r>
          </a:p>
          <a:p>
            <a:r>
              <a:rPr lang="en-GB" sz="1200" b="0" i="0" kern="1200" dirty="0">
                <a:solidFill>
                  <a:schemeClr val="tx1"/>
                </a:solidFill>
                <a:effectLst/>
                <a:latin typeface="+mn-lt"/>
                <a:ea typeface="+mn-ea"/>
                <a:cs typeface="+mn-cs"/>
              </a:rPr>
              <a:t>engineering</a:t>
            </a:r>
          </a:p>
          <a:p>
            <a:r>
              <a:rPr lang="en-GB" sz="1200" b="0" i="0" kern="1200" dirty="0">
                <a:solidFill>
                  <a:schemeClr val="tx1"/>
                </a:solidFill>
                <a:effectLst/>
                <a:latin typeface="+mn-lt"/>
                <a:ea typeface="+mn-ea"/>
                <a:cs typeface="+mn-cs"/>
              </a:rPr>
              <a:t>architecture, building and planning, excluding the landscape gardening subgroup</a:t>
            </a:r>
          </a:p>
          <a:p>
            <a:r>
              <a:rPr lang="en-GB" sz="1200" b="0" i="0" kern="1200" dirty="0">
                <a:solidFill>
                  <a:schemeClr val="tx1"/>
                </a:solidFill>
                <a:effectLst/>
                <a:latin typeface="+mn-lt"/>
                <a:ea typeface="+mn-ea"/>
                <a:cs typeface="+mn-cs"/>
              </a:rPr>
              <a:t>physics and astronomy</a:t>
            </a:r>
          </a:p>
          <a:p>
            <a:r>
              <a:rPr lang="en-GB" sz="1200" b="0" i="0" kern="1200" dirty="0">
                <a:solidFill>
                  <a:schemeClr val="tx1"/>
                </a:solidFill>
                <a:effectLst/>
                <a:latin typeface="+mn-lt"/>
                <a:ea typeface="+mn-ea"/>
                <a:cs typeface="+mn-cs"/>
              </a:rPr>
              <a:t>mathematical sciences</a:t>
            </a:r>
          </a:p>
          <a:p>
            <a:r>
              <a:rPr lang="en-GB" sz="1200" b="0" i="0" kern="1200" dirty="0">
                <a:solidFill>
                  <a:schemeClr val="tx1"/>
                </a:solidFill>
                <a:effectLst/>
                <a:latin typeface="+mn-lt"/>
                <a:ea typeface="+mn-ea"/>
                <a:cs typeface="+mn-cs"/>
              </a:rPr>
              <a:t>nursing and midwifery</a:t>
            </a:r>
          </a:p>
          <a:p>
            <a:r>
              <a:rPr lang="en-GB" sz="1200" b="0" i="0" kern="1200" dirty="0">
                <a:solidFill>
                  <a:schemeClr val="tx1"/>
                </a:solidFill>
                <a:effectLst/>
                <a:latin typeface="+mn-lt"/>
                <a:ea typeface="+mn-ea"/>
                <a:cs typeface="+mn-cs"/>
              </a:rPr>
              <a:t>allied health</a:t>
            </a:r>
          </a:p>
          <a:p>
            <a:r>
              <a:rPr lang="en-GB" sz="1200" b="0" i="0" kern="1200" dirty="0">
                <a:solidFill>
                  <a:schemeClr val="tx1"/>
                </a:solidFill>
                <a:effectLst/>
                <a:latin typeface="+mn-lt"/>
                <a:ea typeface="+mn-ea"/>
                <a:cs typeface="+mn-cs"/>
              </a:rPr>
              <a:t>chemistry</a:t>
            </a:r>
          </a:p>
          <a:p>
            <a:r>
              <a:rPr lang="en-GB" sz="1200" b="0" i="0" kern="1200" dirty="0">
                <a:solidFill>
                  <a:schemeClr val="tx1"/>
                </a:solidFill>
                <a:effectLst/>
                <a:latin typeface="+mn-lt"/>
                <a:ea typeface="+mn-ea"/>
                <a:cs typeface="+mn-cs"/>
              </a:rPr>
              <a:t>Economics and </a:t>
            </a:r>
          </a:p>
          <a:p>
            <a:r>
              <a:rPr lang="en-GB" sz="1200" b="0" i="0" kern="1200" dirty="0">
                <a:solidFill>
                  <a:schemeClr val="tx1"/>
                </a:solidFill>
                <a:effectLst/>
                <a:latin typeface="+mn-lt"/>
                <a:ea typeface="+mn-ea"/>
                <a:cs typeface="+mn-cs"/>
              </a:rPr>
              <a:t>health and social care</a:t>
            </a:r>
          </a:p>
          <a:p>
            <a:r>
              <a:rPr lang="en-GB" sz="1200" b="0" i="0" kern="1200" dirty="0">
                <a:solidFill>
                  <a:schemeClr val="tx1"/>
                </a:solidFill>
                <a:effectLst/>
                <a:latin typeface="+mn-lt"/>
                <a:ea typeface="+mn-ea"/>
                <a:cs typeface="+mn-cs"/>
              </a:rPr>
              <a:t>The DfE are taking a carefully phased approach to modular provision from 2027. This prioritises quality and the protection of public money. They will offer a narrower range of modules when the </a:t>
            </a:r>
            <a:r>
              <a:rPr lang="en-GB" dirty="0"/>
              <a:t>LLE</a:t>
            </a:r>
            <a:r>
              <a:rPr lang="en-GB" sz="1200" b="0" i="0" kern="1200" dirty="0">
                <a:solidFill>
                  <a:schemeClr val="tx1"/>
                </a:solidFill>
                <a:effectLst/>
                <a:latin typeface="+mn-lt"/>
                <a:ea typeface="+mn-ea"/>
                <a:cs typeface="+mn-cs"/>
              </a:rPr>
              <a:t> launches, and gradually expand this when it is appropriate.</a:t>
            </a:r>
          </a:p>
          <a:p>
            <a:r>
              <a:rPr lang="en-GB" sz="1200" b="0" i="0" kern="1200" dirty="0">
                <a:solidFill>
                  <a:schemeClr val="tx1"/>
                </a:solidFill>
                <a:effectLst/>
                <a:latin typeface="+mn-lt"/>
                <a:ea typeface="+mn-ea"/>
                <a:cs typeface="+mn-cs"/>
              </a:rPr>
              <a:t>DfE will ask education providers who are interested in delivering modular provision from January 2027 to submit an expression of interest.</a:t>
            </a:r>
          </a:p>
          <a:p>
            <a:r>
              <a:rPr lang="en-GB" sz="1200" b="0" i="0" kern="1200" dirty="0">
                <a:solidFill>
                  <a:schemeClr val="tx1"/>
                </a:solidFill>
                <a:effectLst/>
                <a:latin typeface="+mn-lt"/>
                <a:ea typeface="+mn-ea"/>
                <a:cs typeface="+mn-cs"/>
              </a:rPr>
              <a:t>This is expected to open for applications shortly.</a:t>
            </a:r>
          </a:p>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4</a:t>
            </a:fld>
            <a:endParaRPr lang="en-GB" dirty="0"/>
          </a:p>
        </p:txBody>
      </p:sp>
    </p:spTree>
    <p:extLst>
      <p:ext uri="{BB962C8B-B14F-4D97-AF65-F5344CB8AC3E}">
        <p14:creationId xmlns:p14="http://schemas.microsoft.com/office/powerpoint/2010/main" val="309207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t>
            </a:r>
            <a:r>
              <a:rPr lang="en-GB" sz="1200" b="1" u="sng" kern="1200" dirty="0">
                <a:solidFill>
                  <a:schemeClr val="tx1"/>
                </a:solidFill>
                <a:effectLst/>
                <a:latin typeface="+mn-lt"/>
                <a:ea typeface="+mn-ea"/>
                <a:cs typeface="+mn-cs"/>
                <a:hlinkClick r:id="rId3"/>
              </a:rPr>
              <a:t>LLE section of the HEP Services website</a:t>
            </a:r>
            <a:r>
              <a:rPr lang="en-GB" sz="1200" kern="1200" dirty="0">
                <a:solidFill>
                  <a:schemeClr val="tx1"/>
                </a:solidFill>
                <a:effectLst/>
                <a:latin typeface="+mn-lt"/>
                <a:ea typeface="+mn-ea"/>
                <a:cs typeface="+mn-cs"/>
              </a:rPr>
              <a:t> will host the most up-to-date policy, process and delivery guidance from us and DfE. We'll update this with new information as soon as it becomes available.</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includes our </a:t>
            </a:r>
            <a:r>
              <a:rPr lang="en-GB" sz="1200" b="1" u="sng" kern="1200" dirty="0">
                <a:solidFill>
                  <a:schemeClr val="tx1"/>
                </a:solidFill>
                <a:effectLst/>
                <a:latin typeface="+mn-lt"/>
                <a:ea typeface="+mn-ea"/>
                <a:cs typeface="+mn-cs"/>
                <a:hlinkClick r:id="rId4"/>
              </a:rPr>
              <a:t>LLE resources page</a:t>
            </a:r>
            <a:r>
              <a:rPr lang="en-GB" sz="1200" kern="1200" dirty="0">
                <a:solidFill>
                  <a:schemeClr val="tx1"/>
                </a:solidFill>
                <a:effectLst/>
                <a:latin typeface="+mn-lt"/>
                <a:ea typeface="+mn-ea"/>
                <a:cs typeface="+mn-cs"/>
              </a:rPr>
              <a:t>, which hosts a provider preparation guide.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Learners can find introductory information on the LLE including funding entitlement, eligible courses, and example study routes on the </a:t>
            </a:r>
            <a:r>
              <a:rPr lang="en-GB" sz="1200" b="1" u="sng" kern="1200" dirty="0">
                <a:solidFill>
                  <a:schemeClr val="tx1"/>
                </a:solidFill>
                <a:effectLst/>
                <a:latin typeface="+mn-lt"/>
                <a:ea typeface="+mn-ea"/>
                <a:cs typeface="+mn-cs"/>
                <a:hlinkClick r:id="rId5"/>
              </a:rPr>
              <a:t>SFE campaign page</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to read the latest LLE guidance we have included a link to the policy paper on gov.uk</a:t>
            </a:r>
          </a:p>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5</a:t>
            </a:fld>
            <a:endParaRPr lang="en-GB" dirty="0"/>
          </a:p>
        </p:txBody>
      </p:sp>
    </p:spTree>
    <p:extLst>
      <p:ext uri="{BB962C8B-B14F-4D97-AF65-F5344CB8AC3E}">
        <p14:creationId xmlns:p14="http://schemas.microsoft.com/office/powerpoint/2010/main" val="234687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15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ayout 4">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FCA0FDEC-8250-F381-F1E2-F8D2ECB013E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54842173-4DA4-4C53-C548-1FD3375D5D6F}"/>
              </a:ext>
            </a:extLst>
          </p:cNvPr>
          <p:cNvSpPr>
            <a:spLocks noGrp="1"/>
          </p:cNvSpPr>
          <p:nvPr>
            <p:ph type="title" hasCustomPrompt="1"/>
          </p:nvPr>
        </p:nvSpPr>
        <p:spPr>
          <a:xfrm>
            <a:off x="723332" y="930615"/>
            <a:ext cx="10515600" cy="460035"/>
          </a:xfrm>
          <a:prstGeom prst="rect">
            <a:avLst/>
          </a:prstGeom>
        </p:spPr>
        <p:txBody>
          <a:bodyPr/>
          <a:lstStyle>
            <a:lvl1pPr>
              <a:defRPr sz="24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E518AA3F-49F6-ADB2-3264-C9FF4B0488D7}"/>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55337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5">
    <p:spTree>
      <p:nvGrpSpPr>
        <p:cNvPr id="1" name=""/>
        <p:cNvGrpSpPr/>
        <p:nvPr/>
      </p:nvGrpSpPr>
      <p:grpSpPr>
        <a:xfrm>
          <a:off x="0" y="0"/>
          <a:ext cx="0" cy="0"/>
          <a:chOff x="0" y="0"/>
          <a:chExt cx="0" cy="0"/>
        </a:xfrm>
      </p:grpSpPr>
      <p:pic>
        <p:nvPicPr>
          <p:cNvPr id="8" name="Picture 7" descr="A close-up of a white rectangle&#10;&#10;Description automatically generated">
            <a:extLst>
              <a:ext uri="{FF2B5EF4-FFF2-40B4-BE49-F238E27FC236}">
                <a16:creationId xmlns:a16="http://schemas.microsoft.com/office/drawing/2014/main" id="{19CB10D4-32BF-C775-6A82-2574921C7B1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EAD3AD78-0112-528A-291E-F8509D66AA6D}"/>
              </a:ext>
            </a:extLst>
          </p:cNvPr>
          <p:cNvSpPr/>
          <p:nvPr userDrawn="1"/>
        </p:nvSpPr>
        <p:spPr>
          <a:xfrm>
            <a:off x="1194494" y="1063674"/>
            <a:ext cx="274445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418701D-6976-0A76-2FA6-3E5DBE26AD3A}"/>
              </a:ext>
            </a:extLst>
          </p:cNvPr>
          <p:cNvSpPr/>
          <p:nvPr userDrawn="1"/>
        </p:nvSpPr>
        <p:spPr>
          <a:xfrm>
            <a:off x="4537835" y="1063674"/>
            <a:ext cx="274445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792772A-1004-6DE8-D106-891D395EE3D2}"/>
              </a:ext>
            </a:extLst>
          </p:cNvPr>
          <p:cNvSpPr/>
          <p:nvPr userDrawn="1"/>
        </p:nvSpPr>
        <p:spPr>
          <a:xfrm>
            <a:off x="7881178" y="1063674"/>
            <a:ext cx="274445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7732431-F90E-F182-0C56-89DC19C7D116}"/>
              </a:ext>
            </a:extLst>
          </p:cNvPr>
          <p:cNvSpPr>
            <a:spLocks noGrp="1"/>
          </p:cNvSpPr>
          <p:nvPr>
            <p:ph type="title" hasCustomPrompt="1"/>
          </p:nvPr>
        </p:nvSpPr>
        <p:spPr>
          <a:xfrm>
            <a:off x="1234013" y="1103108"/>
            <a:ext cx="2694637" cy="404908"/>
          </a:xfrm>
          <a:prstGeom prst="rect">
            <a:avLst/>
          </a:prstGeom>
        </p:spPr>
        <p:txBody>
          <a:bodyPr/>
          <a:lstStyle>
            <a:lvl1pPr>
              <a:defRPr sz="2400" b="1">
                <a:solidFill>
                  <a:schemeClr val="bg1"/>
                </a:solidFill>
              </a:defRPr>
            </a:lvl1pPr>
          </a:lstStyle>
          <a:p>
            <a:r>
              <a:rPr lang="en-US" dirty="0"/>
              <a:t>Header Here</a:t>
            </a:r>
            <a:endParaRPr lang="en-GB" dirty="0"/>
          </a:p>
        </p:txBody>
      </p:sp>
      <p:cxnSp>
        <p:nvCxnSpPr>
          <p:cNvPr id="6" name="Straight Connector 5">
            <a:extLst>
              <a:ext uri="{FF2B5EF4-FFF2-40B4-BE49-F238E27FC236}">
                <a16:creationId xmlns:a16="http://schemas.microsoft.com/office/drawing/2014/main" id="{32221E84-281A-2498-5F10-FE3CE4DD548C}"/>
              </a:ext>
            </a:extLst>
          </p:cNvPr>
          <p:cNvCxnSpPr>
            <a:cxnSpLocks/>
          </p:cNvCxnSpPr>
          <p:nvPr userDrawn="1"/>
        </p:nvCxnSpPr>
        <p:spPr>
          <a:xfrm>
            <a:off x="7566074" y="1063674"/>
            <a:ext cx="0" cy="4563403"/>
          </a:xfrm>
          <a:prstGeom prst="line">
            <a:avLst/>
          </a:prstGeom>
          <a:ln w="28575">
            <a:solidFill>
              <a:srgbClr val="00606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F1D2E6E-D5FF-035D-D72F-2D74D73597B3}"/>
              </a:ext>
            </a:extLst>
          </p:cNvPr>
          <p:cNvCxnSpPr>
            <a:cxnSpLocks/>
          </p:cNvCxnSpPr>
          <p:nvPr userDrawn="1"/>
        </p:nvCxnSpPr>
        <p:spPr>
          <a:xfrm>
            <a:off x="4243754" y="1063674"/>
            <a:ext cx="0" cy="4563403"/>
          </a:xfrm>
          <a:prstGeom prst="line">
            <a:avLst/>
          </a:prstGeom>
          <a:ln w="28575">
            <a:solidFill>
              <a:srgbClr val="006060"/>
            </a:solidFill>
          </a:ln>
        </p:spPr>
        <p:style>
          <a:lnRef idx="2">
            <a:schemeClr val="accent1"/>
          </a:lnRef>
          <a:fillRef idx="0">
            <a:schemeClr val="accent1"/>
          </a:fillRef>
          <a:effectRef idx="1">
            <a:schemeClr val="accent1"/>
          </a:effectRef>
          <a:fontRef idx="minor">
            <a:schemeClr val="tx1"/>
          </a:fontRef>
        </p:style>
      </p:cxnSp>
      <p:sp>
        <p:nvSpPr>
          <p:cNvPr id="11" name="Text Placeholder 23">
            <a:extLst>
              <a:ext uri="{FF2B5EF4-FFF2-40B4-BE49-F238E27FC236}">
                <a16:creationId xmlns:a16="http://schemas.microsoft.com/office/drawing/2014/main" id="{68D26125-937B-E08E-F21D-CDD3AC55C438}"/>
              </a:ext>
            </a:extLst>
          </p:cNvPr>
          <p:cNvSpPr>
            <a:spLocks noGrp="1"/>
          </p:cNvSpPr>
          <p:nvPr>
            <p:ph type="body" sz="quarter" idx="13" hasCustomPrompt="1"/>
          </p:nvPr>
        </p:nvSpPr>
        <p:spPr>
          <a:xfrm>
            <a:off x="1194494" y="1746973"/>
            <a:ext cx="2755179"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2" name="Text Placeholder 23">
            <a:extLst>
              <a:ext uri="{FF2B5EF4-FFF2-40B4-BE49-F238E27FC236}">
                <a16:creationId xmlns:a16="http://schemas.microsoft.com/office/drawing/2014/main" id="{460802B6-5D01-5ABA-70CC-627FBB3524D1}"/>
              </a:ext>
            </a:extLst>
          </p:cNvPr>
          <p:cNvSpPr>
            <a:spLocks noGrp="1"/>
          </p:cNvSpPr>
          <p:nvPr>
            <p:ph type="body" sz="quarter" idx="14" hasCustomPrompt="1"/>
          </p:nvPr>
        </p:nvSpPr>
        <p:spPr>
          <a:xfrm>
            <a:off x="4537835" y="1746973"/>
            <a:ext cx="2755179"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3" name="Text Placeholder 23">
            <a:extLst>
              <a:ext uri="{FF2B5EF4-FFF2-40B4-BE49-F238E27FC236}">
                <a16:creationId xmlns:a16="http://schemas.microsoft.com/office/drawing/2014/main" id="{ABC4565A-A650-3B68-D89A-57F89F3E0314}"/>
              </a:ext>
            </a:extLst>
          </p:cNvPr>
          <p:cNvSpPr>
            <a:spLocks noGrp="1"/>
          </p:cNvSpPr>
          <p:nvPr>
            <p:ph type="body" sz="quarter" idx="15" hasCustomPrompt="1"/>
          </p:nvPr>
        </p:nvSpPr>
        <p:spPr>
          <a:xfrm>
            <a:off x="7881178" y="1746973"/>
            <a:ext cx="2755179"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1" name="Text Placeholder 23">
            <a:extLst>
              <a:ext uri="{FF2B5EF4-FFF2-40B4-BE49-F238E27FC236}">
                <a16:creationId xmlns:a16="http://schemas.microsoft.com/office/drawing/2014/main" id="{BD5AE702-90CB-4F2D-BCEE-C7CE4523373D}"/>
              </a:ext>
            </a:extLst>
          </p:cNvPr>
          <p:cNvSpPr>
            <a:spLocks noGrp="1"/>
          </p:cNvSpPr>
          <p:nvPr>
            <p:ph type="body" sz="quarter" idx="16" hasCustomPrompt="1"/>
          </p:nvPr>
        </p:nvSpPr>
        <p:spPr>
          <a:xfrm>
            <a:off x="4577039" y="1090554"/>
            <a:ext cx="2666050" cy="417462"/>
          </a:xfrm>
          <a:prstGeom prst="rect">
            <a:avLst/>
          </a:prstGeom>
        </p:spPr>
        <p:txBody>
          <a:bodyPr/>
          <a:lstStyle>
            <a:lvl1pPr marL="0" indent="0">
              <a:buFont typeface="Arial" panose="020B0604020202020204" pitchFamily="34" charset="0"/>
              <a:buNone/>
              <a:defRPr sz="2800" b="1">
                <a:solidFill>
                  <a:schemeClr val="bg1"/>
                </a:solidFill>
                <a:latin typeface="+mj-lt"/>
              </a:defRPr>
            </a:lvl1pPr>
          </a:lstStyle>
          <a:p>
            <a:pPr lvl="0"/>
            <a:r>
              <a:rPr lang="en-US" dirty="0"/>
              <a:t>Header Here</a:t>
            </a:r>
            <a:endParaRPr lang="en-GB" dirty="0"/>
          </a:p>
        </p:txBody>
      </p:sp>
      <p:sp>
        <p:nvSpPr>
          <p:cNvPr id="22" name="Text Placeholder 23">
            <a:extLst>
              <a:ext uri="{FF2B5EF4-FFF2-40B4-BE49-F238E27FC236}">
                <a16:creationId xmlns:a16="http://schemas.microsoft.com/office/drawing/2014/main" id="{51D9AC9E-DBA4-0E24-E041-D978284883CC}"/>
              </a:ext>
            </a:extLst>
          </p:cNvPr>
          <p:cNvSpPr>
            <a:spLocks noGrp="1"/>
          </p:cNvSpPr>
          <p:nvPr>
            <p:ph type="body" sz="quarter" idx="17" hasCustomPrompt="1"/>
          </p:nvPr>
        </p:nvSpPr>
        <p:spPr>
          <a:xfrm>
            <a:off x="7920382" y="1090554"/>
            <a:ext cx="2666050" cy="417462"/>
          </a:xfrm>
          <a:prstGeom prst="rect">
            <a:avLst/>
          </a:prstGeom>
        </p:spPr>
        <p:txBody>
          <a:bodyPr/>
          <a:lstStyle>
            <a:lvl1pPr marL="0" indent="0">
              <a:buFont typeface="Arial" panose="020B0604020202020204" pitchFamily="34" charset="0"/>
              <a:buNone/>
              <a:defRPr sz="2800" b="1">
                <a:solidFill>
                  <a:schemeClr val="bg1"/>
                </a:solidFill>
                <a:latin typeface="+mj-lt"/>
              </a:defRPr>
            </a:lvl1pPr>
          </a:lstStyle>
          <a:p>
            <a:pPr lvl="0"/>
            <a:r>
              <a:rPr lang="en-US" dirty="0"/>
              <a:t>Header Here</a:t>
            </a:r>
            <a:endParaRPr lang="en-GB" dirty="0"/>
          </a:p>
        </p:txBody>
      </p:sp>
    </p:spTree>
    <p:extLst>
      <p:ext uri="{BB962C8B-B14F-4D97-AF65-F5344CB8AC3E}">
        <p14:creationId xmlns:p14="http://schemas.microsoft.com/office/powerpoint/2010/main" val="398816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6">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56129244-870D-D90F-092F-808763AD680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Rectangle 3">
            <a:extLst>
              <a:ext uri="{FF2B5EF4-FFF2-40B4-BE49-F238E27FC236}">
                <a16:creationId xmlns:a16="http://schemas.microsoft.com/office/drawing/2014/main" id="{93622901-7788-2F86-CCA6-4FF8ECC9794D}"/>
              </a:ext>
            </a:extLst>
          </p:cNvPr>
          <p:cNvSpPr/>
          <p:nvPr userDrawn="1"/>
        </p:nvSpPr>
        <p:spPr>
          <a:xfrm>
            <a:off x="1194494" y="1063674"/>
            <a:ext cx="419953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19F8B082-7BF2-076E-8FF5-82EE896DC3D1}"/>
              </a:ext>
            </a:extLst>
          </p:cNvPr>
          <p:cNvSpPr>
            <a:spLocks noGrp="1"/>
          </p:cNvSpPr>
          <p:nvPr>
            <p:ph type="title" hasCustomPrompt="1"/>
          </p:nvPr>
        </p:nvSpPr>
        <p:spPr>
          <a:xfrm>
            <a:off x="1234013" y="1103108"/>
            <a:ext cx="4160020" cy="404908"/>
          </a:xfrm>
          <a:prstGeom prst="rect">
            <a:avLst/>
          </a:prstGeom>
        </p:spPr>
        <p:txBody>
          <a:bodyPr/>
          <a:lstStyle>
            <a:lvl1pPr>
              <a:defRPr sz="2400" b="1">
                <a:solidFill>
                  <a:schemeClr val="bg1"/>
                </a:solidFill>
              </a:defRPr>
            </a:lvl1pPr>
          </a:lstStyle>
          <a:p>
            <a:r>
              <a:rPr lang="en-US" dirty="0"/>
              <a:t>Header Here</a:t>
            </a:r>
            <a:endParaRPr lang="en-GB" dirty="0"/>
          </a:p>
        </p:txBody>
      </p:sp>
      <p:cxnSp>
        <p:nvCxnSpPr>
          <p:cNvPr id="9" name="Straight Connector 8">
            <a:extLst>
              <a:ext uri="{FF2B5EF4-FFF2-40B4-BE49-F238E27FC236}">
                <a16:creationId xmlns:a16="http://schemas.microsoft.com/office/drawing/2014/main" id="{FBCFB488-CCF1-F7B3-01F5-EF890EB365F3}"/>
              </a:ext>
            </a:extLst>
          </p:cNvPr>
          <p:cNvCxnSpPr>
            <a:cxnSpLocks/>
          </p:cNvCxnSpPr>
          <p:nvPr userDrawn="1"/>
        </p:nvCxnSpPr>
        <p:spPr>
          <a:xfrm>
            <a:off x="5832408" y="1063674"/>
            <a:ext cx="0" cy="4563403"/>
          </a:xfrm>
          <a:prstGeom prst="line">
            <a:avLst/>
          </a:prstGeom>
          <a:ln w="28575">
            <a:solidFill>
              <a:srgbClr val="006060"/>
            </a:solidFill>
          </a:ln>
        </p:spPr>
        <p:style>
          <a:lnRef idx="2">
            <a:schemeClr val="accent1"/>
          </a:lnRef>
          <a:fillRef idx="0">
            <a:schemeClr val="accent1"/>
          </a:fillRef>
          <a:effectRef idx="1">
            <a:schemeClr val="accent1"/>
          </a:effectRef>
          <a:fontRef idx="minor">
            <a:schemeClr val="tx1"/>
          </a:fontRef>
        </p:style>
      </p:cxnSp>
      <p:sp>
        <p:nvSpPr>
          <p:cNvPr id="10" name="Text Placeholder 23">
            <a:extLst>
              <a:ext uri="{FF2B5EF4-FFF2-40B4-BE49-F238E27FC236}">
                <a16:creationId xmlns:a16="http://schemas.microsoft.com/office/drawing/2014/main" id="{6DF63ABC-BF92-816B-81B2-BCCEED2063BC}"/>
              </a:ext>
            </a:extLst>
          </p:cNvPr>
          <p:cNvSpPr>
            <a:spLocks noGrp="1"/>
          </p:cNvSpPr>
          <p:nvPr>
            <p:ph type="body" sz="quarter" idx="13" hasCustomPrompt="1"/>
          </p:nvPr>
        </p:nvSpPr>
        <p:spPr>
          <a:xfrm>
            <a:off x="1194494" y="1746973"/>
            <a:ext cx="4199542"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5" name="Rectangle 14">
            <a:extLst>
              <a:ext uri="{FF2B5EF4-FFF2-40B4-BE49-F238E27FC236}">
                <a16:creationId xmlns:a16="http://schemas.microsoft.com/office/drawing/2014/main" id="{868EBB26-C4E9-F2ED-301B-D1AC06C00344}"/>
              </a:ext>
            </a:extLst>
          </p:cNvPr>
          <p:cNvSpPr/>
          <p:nvPr userDrawn="1"/>
        </p:nvSpPr>
        <p:spPr>
          <a:xfrm>
            <a:off x="6359593" y="1077529"/>
            <a:ext cx="419953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23">
            <a:extLst>
              <a:ext uri="{FF2B5EF4-FFF2-40B4-BE49-F238E27FC236}">
                <a16:creationId xmlns:a16="http://schemas.microsoft.com/office/drawing/2014/main" id="{D7A3926F-C90C-A2F1-6568-39C212C3DA6B}"/>
              </a:ext>
            </a:extLst>
          </p:cNvPr>
          <p:cNvSpPr>
            <a:spLocks noGrp="1"/>
          </p:cNvSpPr>
          <p:nvPr>
            <p:ph type="body" sz="quarter" idx="14" hasCustomPrompt="1"/>
          </p:nvPr>
        </p:nvSpPr>
        <p:spPr>
          <a:xfrm>
            <a:off x="6359593" y="1760828"/>
            <a:ext cx="4199542"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0" name="Text Placeholder 23">
            <a:extLst>
              <a:ext uri="{FF2B5EF4-FFF2-40B4-BE49-F238E27FC236}">
                <a16:creationId xmlns:a16="http://schemas.microsoft.com/office/drawing/2014/main" id="{AA09DF27-39D4-6394-7A30-45864C9F9F80}"/>
              </a:ext>
            </a:extLst>
          </p:cNvPr>
          <p:cNvSpPr>
            <a:spLocks noGrp="1"/>
          </p:cNvSpPr>
          <p:nvPr>
            <p:ph type="body" sz="quarter" idx="16" hasCustomPrompt="1"/>
          </p:nvPr>
        </p:nvSpPr>
        <p:spPr>
          <a:xfrm>
            <a:off x="6410393" y="1090554"/>
            <a:ext cx="2666050" cy="417462"/>
          </a:xfrm>
          <a:prstGeom prst="rect">
            <a:avLst/>
          </a:prstGeom>
        </p:spPr>
        <p:txBody>
          <a:bodyPr/>
          <a:lstStyle>
            <a:lvl1pPr marL="0" indent="0">
              <a:buFont typeface="Arial" panose="020B0604020202020204" pitchFamily="34" charset="0"/>
              <a:buNone/>
              <a:defRPr sz="2800" b="1">
                <a:solidFill>
                  <a:schemeClr val="bg1"/>
                </a:solidFill>
                <a:latin typeface="+mj-lt"/>
              </a:defRPr>
            </a:lvl1pPr>
          </a:lstStyle>
          <a:p>
            <a:pPr lvl="0"/>
            <a:r>
              <a:rPr lang="en-US" dirty="0"/>
              <a:t>Header Here</a:t>
            </a:r>
            <a:endParaRPr lang="en-GB" dirty="0"/>
          </a:p>
        </p:txBody>
      </p:sp>
    </p:spTree>
    <p:extLst>
      <p:ext uri="{BB962C8B-B14F-4D97-AF65-F5344CB8AC3E}">
        <p14:creationId xmlns:p14="http://schemas.microsoft.com/office/powerpoint/2010/main" val="58868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Icon Layout 1">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F648A260-E8F6-E840-0CBD-FCAFE2FCD84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itle 1">
            <a:extLst>
              <a:ext uri="{FF2B5EF4-FFF2-40B4-BE49-F238E27FC236}">
                <a16:creationId xmlns:a16="http://schemas.microsoft.com/office/drawing/2014/main" id="{1F3C64CC-D314-160E-866D-746804B7B624}"/>
              </a:ext>
            </a:extLst>
          </p:cNvPr>
          <p:cNvSpPr>
            <a:spLocks noGrp="1"/>
          </p:cNvSpPr>
          <p:nvPr>
            <p:ph type="title" hasCustomPrompt="1"/>
          </p:nvPr>
        </p:nvSpPr>
        <p:spPr>
          <a:xfrm>
            <a:off x="723332" y="726754"/>
            <a:ext cx="10515600" cy="714120"/>
          </a:xfrm>
          <a:prstGeom prst="rect">
            <a:avLst/>
          </a:prstGeom>
        </p:spPr>
        <p:txBody>
          <a:bodyPr/>
          <a:lstStyle>
            <a:lvl1pPr>
              <a:defRPr sz="3600" b="1">
                <a:solidFill>
                  <a:schemeClr val="tx2"/>
                </a:solidFill>
              </a:defRPr>
            </a:lvl1pPr>
          </a:lstStyle>
          <a:p>
            <a:r>
              <a:rPr lang="en-US" dirty="0"/>
              <a:t>Title goes here</a:t>
            </a:r>
            <a:endParaRPr lang="en-GB" dirty="0"/>
          </a:p>
        </p:txBody>
      </p:sp>
      <p:sp>
        <p:nvSpPr>
          <p:cNvPr id="7" name="Text Placeholder 23">
            <a:extLst>
              <a:ext uri="{FF2B5EF4-FFF2-40B4-BE49-F238E27FC236}">
                <a16:creationId xmlns:a16="http://schemas.microsoft.com/office/drawing/2014/main" id="{9E47ABAA-982D-F094-AC10-A3A817615E7B}"/>
              </a:ext>
            </a:extLst>
          </p:cNvPr>
          <p:cNvSpPr>
            <a:spLocks noGrp="1"/>
          </p:cNvSpPr>
          <p:nvPr>
            <p:ph type="body" sz="quarter" idx="12" hasCustomPrompt="1"/>
          </p:nvPr>
        </p:nvSpPr>
        <p:spPr>
          <a:xfrm>
            <a:off x="1453005" y="1820574"/>
            <a:ext cx="4070341" cy="379701"/>
          </a:xfrm>
          <a:prstGeom prst="rect">
            <a:avLst/>
          </a:prstGeom>
        </p:spPr>
        <p:txBody>
          <a:bodyPr/>
          <a:lstStyle>
            <a:lvl1pPr marL="0" indent="0">
              <a:buNone/>
              <a:defRPr sz="2400" b="1">
                <a:solidFill>
                  <a:schemeClr val="tx2"/>
                </a:solidFill>
                <a:latin typeface="+mj-lt"/>
              </a:defRPr>
            </a:lvl1pPr>
          </a:lstStyle>
          <a:p>
            <a:pPr lvl="0"/>
            <a:r>
              <a:rPr lang="en-GB" dirty="0"/>
              <a:t>Sub Header Goes Here</a:t>
            </a:r>
          </a:p>
        </p:txBody>
      </p:sp>
      <p:sp>
        <p:nvSpPr>
          <p:cNvPr id="9" name="Text Placeholder 23">
            <a:extLst>
              <a:ext uri="{FF2B5EF4-FFF2-40B4-BE49-F238E27FC236}">
                <a16:creationId xmlns:a16="http://schemas.microsoft.com/office/drawing/2014/main" id="{973795FD-CB45-3251-70AF-205406E6547C}"/>
              </a:ext>
            </a:extLst>
          </p:cNvPr>
          <p:cNvSpPr>
            <a:spLocks noGrp="1"/>
          </p:cNvSpPr>
          <p:nvPr>
            <p:ph type="body" sz="quarter" idx="13" hasCustomPrompt="1"/>
          </p:nvPr>
        </p:nvSpPr>
        <p:spPr>
          <a:xfrm>
            <a:off x="1453005" y="232886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2" name="Picture Placeholder 10">
            <a:extLst>
              <a:ext uri="{FF2B5EF4-FFF2-40B4-BE49-F238E27FC236}">
                <a16:creationId xmlns:a16="http://schemas.microsoft.com/office/drawing/2014/main" id="{B6298DAA-E969-180C-B667-478F5C6D0849}"/>
              </a:ext>
            </a:extLst>
          </p:cNvPr>
          <p:cNvSpPr>
            <a:spLocks noGrp="1"/>
          </p:cNvSpPr>
          <p:nvPr>
            <p:ph type="pic" sz="quarter" idx="11" hasCustomPrompt="1"/>
          </p:nvPr>
        </p:nvSpPr>
        <p:spPr>
          <a:xfrm>
            <a:off x="584784" y="232886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3" name="Text Placeholder 23">
            <a:extLst>
              <a:ext uri="{FF2B5EF4-FFF2-40B4-BE49-F238E27FC236}">
                <a16:creationId xmlns:a16="http://schemas.microsoft.com/office/drawing/2014/main" id="{1C263815-F628-F616-EBC8-D5B0791F2369}"/>
              </a:ext>
            </a:extLst>
          </p:cNvPr>
          <p:cNvSpPr>
            <a:spLocks noGrp="1"/>
          </p:cNvSpPr>
          <p:nvPr>
            <p:ph type="body" sz="quarter" idx="14" hasCustomPrompt="1"/>
          </p:nvPr>
        </p:nvSpPr>
        <p:spPr>
          <a:xfrm>
            <a:off x="1453005" y="367939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4" name="Picture Placeholder 10">
            <a:extLst>
              <a:ext uri="{FF2B5EF4-FFF2-40B4-BE49-F238E27FC236}">
                <a16:creationId xmlns:a16="http://schemas.microsoft.com/office/drawing/2014/main" id="{AA8A9AC3-74A6-10D4-AB94-5F995391BA1A}"/>
              </a:ext>
            </a:extLst>
          </p:cNvPr>
          <p:cNvSpPr>
            <a:spLocks noGrp="1"/>
          </p:cNvSpPr>
          <p:nvPr>
            <p:ph type="pic" sz="quarter" idx="15" hasCustomPrompt="1"/>
          </p:nvPr>
        </p:nvSpPr>
        <p:spPr>
          <a:xfrm>
            <a:off x="584784" y="367939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7" name="Text Placeholder 23">
            <a:extLst>
              <a:ext uri="{FF2B5EF4-FFF2-40B4-BE49-F238E27FC236}">
                <a16:creationId xmlns:a16="http://schemas.microsoft.com/office/drawing/2014/main" id="{BDDF5BC2-B257-2C9C-4EDB-DFE4D3AE792B}"/>
              </a:ext>
            </a:extLst>
          </p:cNvPr>
          <p:cNvSpPr>
            <a:spLocks noGrp="1"/>
          </p:cNvSpPr>
          <p:nvPr>
            <p:ph type="body" sz="quarter" idx="16" hasCustomPrompt="1"/>
          </p:nvPr>
        </p:nvSpPr>
        <p:spPr>
          <a:xfrm>
            <a:off x="1454374" y="5029490"/>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8" name="Picture Placeholder 10">
            <a:extLst>
              <a:ext uri="{FF2B5EF4-FFF2-40B4-BE49-F238E27FC236}">
                <a16:creationId xmlns:a16="http://schemas.microsoft.com/office/drawing/2014/main" id="{5127A769-56B6-A22B-9DA8-84E49FB760D5}"/>
              </a:ext>
            </a:extLst>
          </p:cNvPr>
          <p:cNvSpPr>
            <a:spLocks noGrp="1"/>
          </p:cNvSpPr>
          <p:nvPr>
            <p:ph type="pic" sz="quarter" idx="17" hasCustomPrompt="1"/>
          </p:nvPr>
        </p:nvSpPr>
        <p:spPr>
          <a:xfrm>
            <a:off x="586153" y="5029490"/>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9" name="Text Placeholder 23">
            <a:extLst>
              <a:ext uri="{FF2B5EF4-FFF2-40B4-BE49-F238E27FC236}">
                <a16:creationId xmlns:a16="http://schemas.microsoft.com/office/drawing/2014/main" id="{FC623149-9E39-2E77-E5DB-7CF0F6BA0EEA}"/>
              </a:ext>
            </a:extLst>
          </p:cNvPr>
          <p:cNvSpPr>
            <a:spLocks noGrp="1"/>
          </p:cNvSpPr>
          <p:nvPr>
            <p:ph type="body" sz="quarter" idx="18" hasCustomPrompt="1"/>
          </p:nvPr>
        </p:nvSpPr>
        <p:spPr>
          <a:xfrm>
            <a:off x="6597663" y="1820574"/>
            <a:ext cx="4070341" cy="379701"/>
          </a:xfrm>
          <a:prstGeom prst="rect">
            <a:avLst/>
          </a:prstGeom>
        </p:spPr>
        <p:txBody>
          <a:bodyPr/>
          <a:lstStyle>
            <a:lvl1pPr marL="0" indent="0">
              <a:buNone/>
              <a:defRPr sz="2400" b="1">
                <a:solidFill>
                  <a:schemeClr val="tx2"/>
                </a:solidFill>
                <a:latin typeface="+mj-lt"/>
              </a:defRPr>
            </a:lvl1pPr>
          </a:lstStyle>
          <a:p>
            <a:pPr lvl="0"/>
            <a:r>
              <a:rPr lang="en-GB" dirty="0"/>
              <a:t>Sub Header Goes Here</a:t>
            </a:r>
          </a:p>
        </p:txBody>
      </p:sp>
      <p:sp>
        <p:nvSpPr>
          <p:cNvPr id="20" name="Text Placeholder 23">
            <a:extLst>
              <a:ext uri="{FF2B5EF4-FFF2-40B4-BE49-F238E27FC236}">
                <a16:creationId xmlns:a16="http://schemas.microsoft.com/office/drawing/2014/main" id="{04250A29-C3D8-5BE8-98D4-701A255F0AF4}"/>
              </a:ext>
            </a:extLst>
          </p:cNvPr>
          <p:cNvSpPr>
            <a:spLocks noGrp="1"/>
          </p:cNvSpPr>
          <p:nvPr>
            <p:ph type="body" sz="quarter" idx="19" hasCustomPrompt="1"/>
          </p:nvPr>
        </p:nvSpPr>
        <p:spPr>
          <a:xfrm>
            <a:off x="6597663" y="232886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1" name="Picture Placeholder 10">
            <a:extLst>
              <a:ext uri="{FF2B5EF4-FFF2-40B4-BE49-F238E27FC236}">
                <a16:creationId xmlns:a16="http://schemas.microsoft.com/office/drawing/2014/main" id="{724CB3A1-AC3B-E12F-4AF4-49E27F86FCBE}"/>
              </a:ext>
            </a:extLst>
          </p:cNvPr>
          <p:cNvSpPr>
            <a:spLocks noGrp="1"/>
          </p:cNvSpPr>
          <p:nvPr>
            <p:ph type="pic" sz="quarter" idx="20" hasCustomPrompt="1"/>
          </p:nvPr>
        </p:nvSpPr>
        <p:spPr>
          <a:xfrm>
            <a:off x="5729442" y="232886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22" name="Text Placeholder 23">
            <a:extLst>
              <a:ext uri="{FF2B5EF4-FFF2-40B4-BE49-F238E27FC236}">
                <a16:creationId xmlns:a16="http://schemas.microsoft.com/office/drawing/2014/main" id="{ECEC8415-F2A6-6C5F-3104-40E2BFDB0FCD}"/>
              </a:ext>
            </a:extLst>
          </p:cNvPr>
          <p:cNvSpPr>
            <a:spLocks noGrp="1"/>
          </p:cNvSpPr>
          <p:nvPr>
            <p:ph type="body" sz="quarter" idx="21" hasCustomPrompt="1"/>
          </p:nvPr>
        </p:nvSpPr>
        <p:spPr>
          <a:xfrm>
            <a:off x="6597663" y="367939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3" name="Picture Placeholder 10">
            <a:extLst>
              <a:ext uri="{FF2B5EF4-FFF2-40B4-BE49-F238E27FC236}">
                <a16:creationId xmlns:a16="http://schemas.microsoft.com/office/drawing/2014/main" id="{CB528CED-C7E2-3B4E-9D18-527CE228BA91}"/>
              </a:ext>
            </a:extLst>
          </p:cNvPr>
          <p:cNvSpPr>
            <a:spLocks noGrp="1"/>
          </p:cNvSpPr>
          <p:nvPr>
            <p:ph type="pic" sz="quarter" idx="22" hasCustomPrompt="1"/>
          </p:nvPr>
        </p:nvSpPr>
        <p:spPr>
          <a:xfrm>
            <a:off x="5729442" y="367939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24" name="Text Placeholder 23">
            <a:extLst>
              <a:ext uri="{FF2B5EF4-FFF2-40B4-BE49-F238E27FC236}">
                <a16:creationId xmlns:a16="http://schemas.microsoft.com/office/drawing/2014/main" id="{8B6EC5C8-E75E-6429-A585-889607627ECD}"/>
              </a:ext>
            </a:extLst>
          </p:cNvPr>
          <p:cNvSpPr>
            <a:spLocks noGrp="1"/>
          </p:cNvSpPr>
          <p:nvPr>
            <p:ph type="body" sz="quarter" idx="23" hasCustomPrompt="1"/>
          </p:nvPr>
        </p:nvSpPr>
        <p:spPr>
          <a:xfrm>
            <a:off x="6599032" y="5029490"/>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5" name="Picture Placeholder 10">
            <a:extLst>
              <a:ext uri="{FF2B5EF4-FFF2-40B4-BE49-F238E27FC236}">
                <a16:creationId xmlns:a16="http://schemas.microsoft.com/office/drawing/2014/main" id="{C66FC6C4-18E2-AE1B-DC54-C69494067F17}"/>
              </a:ext>
            </a:extLst>
          </p:cNvPr>
          <p:cNvSpPr>
            <a:spLocks noGrp="1"/>
          </p:cNvSpPr>
          <p:nvPr>
            <p:ph type="pic" sz="quarter" idx="24" hasCustomPrompt="1"/>
          </p:nvPr>
        </p:nvSpPr>
        <p:spPr>
          <a:xfrm>
            <a:off x="5730811" y="5029490"/>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Tree>
    <p:extLst>
      <p:ext uri="{BB962C8B-B14F-4D97-AF65-F5344CB8AC3E}">
        <p14:creationId xmlns:p14="http://schemas.microsoft.com/office/powerpoint/2010/main" val="319336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Icon Layout 2">
    <p:spTree>
      <p:nvGrpSpPr>
        <p:cNvPr id="1" name=""/>
        <p:cNvGrpSpPr/>
        <p:nvPr/>
      </p:nvGrpSpPr>
      <p:grpSpPr>
        <a:xfrm>
          <a:off x="0" y="0"/>
          <a:ext cx="0" cy="0"/>
          <a:chOff x="0" y="0"/>
          <a:chExt cx="0" cy="0"/>
        </a:xfrm>
      </p:grpSpPr>
      <p:pic>
        <p:nvPicPr>
          <p:cNvPr id="2" name="Picture 1" descr="A close-up of a white rectangle&#10;&#10;Description automatically generated">
            <a:extLst>
              <a:ext uri="{FF2B5EF4-FFF2-40B4-BE49-F238E27FC236}">
                <a16:creationId xmlns:a16="http://schemas.microsoft.com/office/drawing/2014/main" id="{35377307-858F-F857-9248-D4B674E3CE4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itle 1">
            <a:extLst>
              <a:ext uri="{FF2B5EF4-FFF2-40B4-BE49-F238E27FC236}">
                <a16:creationId xmlns:a16="http://schemas.microsoft.com/office/drawing/2014/main" id="{1F3C64CC-D314-160E-866D-746804B7B624}"/>
              </a:ext>
            </a:extLst>
          </p:cNvPr>
          <p:cNvSpPr>
            <a:spLocks noGrp="1"/>
          </p:cNvSpPr>
          <p:nvPr>
            <p:ph type="title" hasCustomPrompt="1"/>
          </p:nvPr>
        </p:nvSpPr>
        <p:spPr>
          <a:xfrm>
            <a:off x="723332" y="726754"/>
            <a:ext cx="10515600" cy="714120"/>
          </a:xfrm>
          <a:prstGeom prst="rect">
            <a:avLst/>
          </a:prstGeom>
        </p:spPr>
        <p:txBody>
          <a:bodyPr/>
          <a:lstStyle>
            <a:lvl1pPr>
              <a:defRPr sz="3600" b="1">
                <a:solidFill>
                  <a:schemeClr val="tx2"/>
                </a:solidFill>
              </a:defRPr>
            </a:lvl1pPr>
          </a:lstStyle>
          <a:p>
            <a:r>
              <a:rPr lang="en-US" dirty="0"/>
              <a:t>Title goes here</a:t>
            </a:r>
            <a:endParaRPr lang="en-GB" dirty="0"/>
          </a:p>
        </p:txBody>
      </p:sp>
      <p:sp>
        <p:nvSpPr>
          <p:cNvPr id="7" name="Text Placeholder 23">
            <a:extLst>
              <a:ext uri="{FF2B5EF4-FFF2-40B4-BE49-F238E27FC236}">
                <a16:creationId xmlns:a16="http://schemas.microsoft.com/office/drawing/2014/main" id="{9E47ABAA-982D-F094-AC10-A3A817615E7B}"/>
              </a:ext>
            </a:extLst>
          </p:cNvPr>
          <p:cNvSpPr>
            <a:spLocks noGrp="1"/>
          </p:cNvSpPr>
          <p:nvPr>
            <p:ph type="body" sz="quarter" idx="12" hasCustomPrompt="1"/>
          </p:nvPr>
        </p:nvSpPr>
        <p:spPr>
          <a:xfrm>
            <a:off x="1453005" y="1820574"/>
            <a:ext cx="4070341" cy="379701"/>
          </a:xfrm>
          <a:prstGeom prst="rect">
            <a:avLst/>
          </a:prstGeom>
        </p:spPr>
        <p:txBody>
          <a:bodyPr/>
          <a:lstStyle>
            <a:lvl1pPr marL="0" indent="0">
              <a:buNone/>
              <a:defRPr sz="2400" b="1">
                <a:solidFill>
                  <a:schemeClr val="tx2"/>
                </a:solidFill>
              </a:defRPr>
            </a:lvl1pPr>
          </a:lstStyle>
          <a:p>
            <a:pPr lvl="0"/>
            <a:r>
              <a:rPr lang="en-GB" dirty="0"/>
              <a:t>Sub Header Goes Here</a:t>
            </a:r>
          </a:p>
        </p:txBody>
      </p:sp>
      <p:sp>
        <p:nvSpPr>
          <p:cNvPr id="9" name="Text Placeholder 23">
            <a:extLst>
              <a:ext uri="{FF2B5EF4-FFF2-40B4-BE49-F238E27FC236}">
                <a16:creationId xmlns:a16="http://schemas.microsoft.com/office/drawing/2014/main" id="{973795FD-CB45-3251-70AF-205406E6547C}"/>
              </a:ext>
            </a:extLst>
          </p:cNvPr>
          <p:cNvSpPr>
            <a:spLocks noGrp="1"/>
          </p:cNvSpPr>
          <p:nvPr>
            <p:ph type="body" sz="quarter" idx="13" hasCustomPrompt="1"/>
          </p:nvPr>
        </p:nvSpPr>
        <p:spPr>
          <a:xfrm>
            <a:off x="1453005" y="2328864"/>
            <a:ext cx="8947140"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2" name="Picture Placeholder 10">
            <a:extLst>
              <a:ext uri="{FF2B5EF4-FFF2-40B4-BE49-F238E27FC236}">
                <a16:creationId xmlns:a16="http://schemas.microsoft.com/office/drawing/2014/main" id="{B6298DAA-E969-180C-B667-478F5C6D0849}"/>
              </a:ext>
            </a:extLst>
          </p:cNvPr>
          <p:cNvSpPr>
            <a:spLocks noGrp="1"/>
          </p:cNvSpPr>
          <p:nvPr>
            <p:ph type="pic" sz="quarter" idx="11" hasCustomPrompt="1"/>
          </p:nvPr>
        </p:nvSpPr>
        <p:spPr>
          <a:xfrm>
            <a:off x="584784" y="232886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3" name="Text Placeholder 23">
            <a:extLst>
              <a:ext uri="{FF2B5EF4-FFF2-40B4-BE49-F238E27FC236}">
                <a16:creationId xmlns:a16="http://schemas.microsoft.com/office/drawing/2014/main" id="{1C263815-F628-F616-EBC8-D5B0791F2369}"/>
              </a:ext>
            </a:extLst>
          </p:cNvPr>
          <p:cNvSpPr>
            <a:spLocks noGrp="1"/>
          </p:cNvSpPr>
          <p:nvPr>
            <p:ph type="body" sz="quarter" idx="14" hasCustomPrompt="1"/>
          </p:nvPr>
        </p:nvSpPr>
        <p:spPr>
          <a:xfrm>
            <a:off x="1453005" y="3679394"/>
            <a:ext cx="8947140"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4" name="Picture Placeholder 10">
            <a:extLst>
              <a:ext uri="{FF2B5EF4-FFF2-40B4-BE49-F238E27FC236}">
                <a16:creationId xmlns:a16="http://schemas.microsoft.com/office/drawing/2014/main" id="{AA8A9AC3-74A6-10D4-AB94-5F995391BA1A}"/>
              </a:ext>
            </a:extLst>
          </p:cNvPr>
          <p:cNvSpPr>
            <a:spLocks noGrp="1"/>
          </p:cNvSpPr>
          <p:nvPr>
            <p:ph type="pic" sz="quarter" idx="15" hasCustomPrompt="1"/>
          </p:nvPr>
        </p:nvSpPr>
        <p:spPr>
          <a:xfrm>
            <a:off x="584784" y="367939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7" name="Text Placeholder 23">
            <a:extLst>
              <a:ext uri="{FF2B5EF4-FFF2-40B4-BE49-F238E27FC236}">
                <a16:creationId xmlns:a16="http://schemas.microsoft.com/office/drawing/2014/main" id="{BDDF5BC2-B257-2C9C-4EDB-DFE4D3AE792B}"/>
              </a:ext>
            </a:extLst>
          </p:cNvPr>
          <p:cNvSpPr>
            <a:spLocks noGrp="1"/>
          </p:cNvSpPr>
          <p:nvPr>
            <p:ph type="body" sz="quarter" idx="16" hasCustomPrompt="1"/>
          </p:nvPr>
        </p:nvSpPr>
        <p:spPr>
          <a:xfrm>
            <a:off x="1454374" y="5029490"/>
            <a:ext cx="8947140"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8" name="Picture Placeholder 10">
            <a:extLst>
              <a:ext uri="{FF2B5EF4-FFF2-40B4-BE49-F238E27FC236}">
                <a16:creationId xmlns:a16="http://schemas.microsoft.com/office/drawing/2014/main" id="{5127A769-56B6-A22B-9DA8-84E49FB760D5}"/>
              </a:ext>
            </a:extLst>
          </p:cNvPr>
          <p:cNvSpPr>
            <a:spLocks noGrp="1"/>
          </p:cNvSpPr>
          <p:nvPr>
            <p:ph type="pic" sz="quarter" idx="17" hasCustomPrompt="1"/>
          </p:nvPr>
        </p:nvSpPr>
        <p:spPr>
          <a:xfrm>
            <a:off x="586153" y="5029490"/>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Tree>
    <p:extLst>
      <p:ext uri="{BB962C8B-B14F-4D97-AF65-F5344CB8AC3E}">
        <p14:creationId xmlns:p14="http://schemas.microsoft.com/office/powerpoint/2010/main" val="2488844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Layout 1">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1A975669-4D9D-A4BF-7500-055C99447CD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72BFA335-0913-AD3C-EAFC-B62451160773}"/>
              </a:ext>
            </a:extLst>
          </p:cNvPr>
          <p:cNvSpPr>
            <a:spLocks noGrp="1"/>
          </p:cNvSpPr>
          <p:nvPr>
            <p:ph type="title" hasCustomPrompt="1"/>
          </p:nvPr>
        </p:nvSpPr>
        <p:spPr>
          <a:xfrm>
            <a:off x="990195" y="1127204"/>
            <a:ext cx="2781300" cy="422195"/>
          </a:xfrm>
          <a:prstGeom prst="rect">
            <a:avLst/>
          </a:prstGeom>
        </p:spPr>
        <p:txBody>
          <a:bodyPr/>
          <a:lstStyle>
            <a:lvl1pPr>
              <a:defRPr sz="2400" b="1">
                <a:solidFill>
                  <a:srgbClr val="006060"/>
                </a:solidFill>
                <a:latin typeface="+mj-lt"/>
              </a:defRPr>
            </a:lvl1pPr>
          </a:lstStyle>
          <a:p>
            <a:r>
              <a:rPr lang="en-US" dirty="0"/>
              <a:t>Title goes here</a:t>
            </a:r>
            <a:endParaRPr lang="en-GB" dirty="0"/>
          </a:p>
        </p:txBody>
      </p:sp>
      <p:sp>
        <p:nvSpPr>
          <p:cNvPr id="5" name="Picture Placeholder 10">
            <a:extLst>
              <a:ext uri="{FF2B5EF4-FFF2-40B4-BE49-F238E27FC236}">
                <a16:creationId xmlns:a16="http://schemas.microsoft.com/office/drawing/2014/main" id="{628248E3-C527-7A9B-237C-057ED86B6F20}"/>
              </a:ext>
            </a:extLst>
          </p:cNvPr>
          <p:cNvSpPr>
            <a:spLocks noGrp="1"/>
          </p:cNvSpPr>
          <p:nvPr>
            <p:ph type="pic" sz="quarter" idx="11" hasCustomPrompt="1"/>
          </p:nvPr>
        </p:nvSpPr>
        <p:spPr>
          <a:xfrm>
            <a:off x="4025900" y="1127124"/>
            <a:ext cx="6858000" cy="4549775"/>
          </a:xfrm>
          <a:prstGeom prst="rect">
            <a:avLst/>
          </a:prstGeom>
        </p:spPr>
        <p:txBody>
          <a:bodyPr/>
          <a:lstStyle>
            <a:lvl1pPr marL="0" indent="0">
              <a:buNone/>
              <a:defRPr b="1" u="sng">
                <a:solidFill>
                  <a:srgbClr val="FF0000"/>
                </a:solidFill>
              </a:defRPr>
            </a:lvl1pPr>
          </a:lstStyle>
          <a:p>
            <a:r>
              <a:rPr lang="en-GB" dirty="0"/>
              <a:t>Insert image here</a:t>
            </a:r>
          </a:p>
        </p:txBody>
      </p:sp>
      <p:sp>
        <p:nvSpPr>
          <p:cNvPr id="6" name="Text Placeholder 23">
            <a:extLst>
              <a:ext uri="{FF2B5EF4-FFF2-40B4-BE49-F238E27FC236}">
                <a16:creationId xmlns:a16="http://schemas.microsoft.com/office/drawing/2014/main" id="{0A0F5587-C727-A395-C86F-6C40D5A24876}"/>
              </a:ext>
            </a:extLst>
          </p:cNvPr>
          <p:cNvSpPr>
            <a:spLocks noGrp="1"/>
          </p:cNvSpPr>
          <p:nvPr>
            <p:ph type="body" sz="quarter" idx="12" hasCustomPrompt="1"/>
          </p:nvPr>
        </p:nvSpPr>
        <p:spPr>
          <a:xfrm>
            <a:off x="990195" y="1695450"/>
            <a:ext cx="2781705" cy="3981449"/>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74175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Layout 2">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4AA33CBD-C0BA-F6D9-73B5-FA7B3734C58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ext Placeholder 23">
            <a:extLst>
              <a:ext uri="{FF2B5EF4-FFF2-40B4-BE49-F238E27FC236}">
                <a16:creationId xmlns:a16="http://schemas.microsoft.com/office/drawing/2014/main" id="{3944DA00-6203-F2BF-AF57-5F266A71EC50}"/>
              </a:ext>
            </a:extLst>
          </p:cNvPr>
          <p:cNvSpPr>
            <a:spLocks noGrp="1"/>
          </p:cNvSpPr>
          <p:nvPr>
            <p:ph type="body" sz="quarter" idx="12" hasCustomPrompt="1"/>
          </p:nvPr>
        </p:nvSpPr>
        <p:spPr>
          <a:xfrm>
            <a:off x="5438695" y="1457325"/>
            <a:ext cx="5026065" cy="1036739"/>
          </a:xfrm>
          <a:prstGeom prst="rect">
            <a:avLst/>
          </a:prstGeom>
        </p:spPr>
        <p:txBody>
          <a:bodyPr/>
          <a:lstStyle>
            <a:lvl1pPr marL="0" indent="0">
              <a:buNone/>
              <a:defRPr sz="1400" b="0"/>
            </a:lvl1pPr>
          </a:lstStyle>
          <a:p>
            <a:pPr lvl="0"/>
            <a:r>
              <a:rPr lang="en-GB" dirty="0"/>
              <a:t>Please put your body copy here…</a:t>
            </a:r>
          </a:p>
        </p:txBody>
      </p:sp>
      <p:sp>
        <p:nvSpPr>
          <p:cNvPr id="5" name="Rectangle 4">
            <a:extLst>
              <a:ext uri="{FF2B5EF4-FFF2-40B4-BE49-F238E27FC236}">
                <a16:creationId xmlns:a16="http://schemas.microsoft.com/office/drawing/2014/main" id="{B8451A6C-C738-A3C3-EDA2-1E836B6ABE5E}"/>
              </a:ext>
            </a:extLst>
          </p:cNvPr>
          <p:cNvSpPr/>
          <p:nvPr userDrawn="1"/>
        </p:nvSpPr>
        <p:spPr>
          <a:xfrm>
            <a:off x="822541" y="935032"/>
            <a:ext cx="4109312" cy="5099117"/>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icture Placeholder 10">
            <a:extLst>
              <a:ext uri="{FF2B5EF4-FFF2-40B4-BE49-F238E27FC236}">
                <a16:creationId xmlns:a16="http://schemas.microsoft.com/office/drawing/2014/main" id="{98460C73-D1DB-F160-852E-DF2F7F77AC99}"/>
              </a:ext>
            </a:extLst>
          </p:cNvPr>
          <p:cNvSpPr>
            <a:spLocks noGrp="1"/>
          </p:cNvSpPr>
          <p:nvPr>
            <p:ph type="pic" sz="quarter" idx="11" hasCustomPrompt="1"/>
          </p:nvPr>
        </p:nvSpPr>
        <p:spPr>
          <a:xfrm>
            <a:off x="1488628" y="2398237"/>
            <a:ext cx="2770411" cy="3116738"/>
          </a:xfrm>
          <a:prstGeom prst="rect">
            <a:avLst/>
          </a:prstGeom>
          <a:ln w="38100">
            <a:solidFill>
              <a:schemeClr val="bg1"/>
            </a:solidFill>
          </a:ln>
        </p:spPr>
        <p:txBody>
          <a:bodyPr/>
          <a:lstStyle>
            <a:lvl1pPr marL="0" indent="0">
              <a:buNone/>
              <a:defRPr b="1" i="0" u="sng">
                <a:solidFill>
                  <a:srgbClr val="FF0000"/>
                </a:solidFill>
              </a:defRPr>
            </a:lvl1pPr>
          </a:lstStyle>
          <a:p>
            <a:r>
              <a:rPr lang="en-GB" dirty="0"/>
              <a:t>Insert image here</a:t>
            </a:r>
          </a:p>
        </p:txBody>
      </p:sp>
      <p:sp>
        <p:nvSpPr>
          <p:cNvPr id="7" name="Text Placeholder 23">
            <a:extLst>
              <a:ext uri="{FF2B5EF4-FFF2-40B4-BE49-F238E27FC236}">
                <a16:creationId xmlns:a16="http://schemas.microsoft.com/office/drawing/2014/main" id="{439D2886-5B92-D5DA-E565-B404FEC90A91}"/>
              </a:ext>
            </a:extLst>
          </p:cNvPr>
          <p:cNvSpPr>
            <a:spLocks noGrp="1"/>
          </p:cNvSpPr>
          <p:nvPr>
            <p:ph type="body" sz="quarter" idx="13" hasCustomPrompt="1"/>
          </p:nvPr>
        </p:nvSpPr>
        <p:spPr>
          <a:xfrm>
            <a:off x="5438695" y="3227368"/>
            <a:ext cx="5026065" cy="1036739"/>
          </a:xfrm>
          <a:prstGeom prst="rect">
            <a:avLst/>
          </a:prstGeom>
        </p:spPr>
        <p:txBody>
          <a:bodyPr/>
          <a:lstStyle>
            <a:lvl1pPr marL="0" indent="0">
              <a:buNone/>
              <a:defRPr sz="1400" b="0"/>
            </a:lvl1pPr>
          </a:lstStyle>
          <a:p>
            <a:pPr lvl="0"/>
            <a:r>
              <a:rPr lang="en-GB" dirty="0"/>
              <a:t>Please put your body copy here…</a:t>
            </a:r>
          </a:p>
        </p:txBody>
      </p:sp>
      <p:sp>
        <p:nvSpPr>
          <p:cNvPr id="8" name="Text Placeholder 23">
            <a:extLst>
              <a:ext uri="{FF2B5EF4-FFF2-40B4-BE49-F238E27FC236}">
                <a16:creationId xmlns:a16="http://schemas.microsoft.com/office/drawing/2014/main" id="{85563201-80CD-758F-EAC1-8D5B70BADC83}"/>
              </a:ext>
            </a:extLst>
          </p:cNvPr>
          <p:cNvSpPr>
            <a:spLocks noGrp="1"/>
          </p:cNvSpPr>
          <p:nvPr>
            <p:ph type="body" sz="quarter" idx="14" hasCustomPrompt="1"/>
          </p:nvPr>
        </p:nvSpPr>
        <p:spPr>
          <a:xfrm>
            <a:off x="5448220" y="4997411"/>
            <a:ext cx="5026065" cy="1036739"/>
          </a:xfrm>
          <a:prstGeom prst="rect">
            <a:avLst/>
          </a:prstGeom>
        </p:spPr>
        <p:txBody>
          <a:bodyPr/>
          <a:lstStyle>
            <a:lvl1pPr marL="0" indent="0">
              <a:buNone/>
              <a:defRPr sz="1400" b="0"/>
            </a:lvl1pPr>
          </a:lstStyle>
          <a:p>
            <a:pPr lvl="0"/>
            <a:r>
              <a:rPr lang="en-GB" dirty="0"/>
              <a:t>Please put your body copy here…</a:t>
            </a:r>
          </a:p>
        </p:txBody>
      </p:sp>
      <p:sp>
        <p:nvSpPr>
          <p:cNvPr id="9" name="Text Placeholder 37">
            <a:extLst>
              <a:ext uri="{FF2B5EF4-FFF2-40B4-BE49-F238E27FC236}">
                <a16:creationId xmlns:a16="http://schemas.microsoft.com/office/drawing/2014/main" id="{F9DFC86C-735A-4898-BC37-AA71B0D2267F}"/>
              </a:ext>
            </a:extLst>
          </p:cNvPr>
          <p:cNvSpPr>
            <a:spLocks noGrp="1"/>
          </p:cNvSpPr>
          <p:nvPr>
            <p:ph type="body" sz="quarter" idx="15" hasCustomPrompt="1"/>
          </p:nvPr>
        </p:nvSpPr>
        <p:spPr>
          <a:xfrm>
            <a:off x="5438695" y="946229"/>
            <a:ext cx="3506928" cy="422195"/>
          </a:xfrm>
          <a:prstGeom prst="rect">
            <a:avLst/>
          </a:prstGeom>
        </p:spPr>
        <p:txBody>
          <a:bodyPr/>
          <a:lstStyle>
            <a:lvl1pPr marL="0" indent="0">
              <a:buNone/>
              <a:defRPr sz="2400" b="1">
                <a:solidFill>
                  <a:srgbClr val="006060"/>
                </a:solidFill>
                <a:latin typeface="+mj-lt"/>
              </a:defRPr>
            </a:lvl1pPr>
          </a:lstStyle>
          <a:p>
            <a:pPr lvl="0"/>
            <a:r>
              <a:rPr lang="en-US" dirty="0"/>
              <a:t>Sub Header Here</a:t>
            </a:r>
          </a:p>
        </p:txBody>
      </p:sp>
      <p:sp>
        <p:nvSpPr>
          <p:cNvPr id="10" name="Text Placeholder 37">
            <a:extLst>
              <a:ext uri="{FF2B5EF4-FFF2-40B4-BE49-F238E27FC236}">
                <a16:creationId xmlns:a16="http://schemas.microsoft.com/office/drawing/2014/main" id="{9CC4183F-7522-5FA8-0B9B-EB6789ECD0F1}"/>
              </a:ext>
            </a:extLst>
          </p:cNvPr>
          <p:cNvSpPr>
            <a:spLocks noGrp="1"/>
          </p:cNvSpPr>
          <p:nvPr>
            <p:ph type="body" sz="quarter" idx="16" hasCustomPrompt="1"/>
          </p:nvPr>
        </p:nvSpPr>
        <p:spPr>
          <a:xfrm>
            <a:off x="5438695" y="2716272"/>
            <a:ext cx="3506928" cy="422195"/>
          </a:xfrm>
          <a:prstGeom prst="rect">
            <a:avLst/>
          </a:prstGeom>
        </p:spPr>
        <p:txBody>
          <a:bodyPr/>
          <a:lstStyle>
            <a:lvl1pPr marL="0" indent="0">
              <a:buNone/>
              <a:defRPr sz="2400" b="1">
                <a:solidFill>
                  <a:srgbClr val="006060"/>
                </a:solidFill>
                <a:latin typeface="+mj-lt"/>
              </a:defRPr>
            </a:lvl1pPr>
          </a:lstStyle>
          <a:p>
            <a:pPr lvl="0"/>
            <a:r>
              <a:rPr lang="en-US" dirty="0"/>
              <a:t>Sub Header Here</a:t>
            </a:r>
          </a:p>
        </p:txBody>
      </p:sp>
      <p:sp>
        <p:nvSpPr>
          <p:cNvPr id="11" name="Text Placeholder 37">
            <a:extLst>
              <a:ext uri="{FF2B5EF4-FFF2-40B4-BE49-F238E27FC236}">
                <a16:creationId xmlns:a16="http://schemas.microsoft.com/office/drawing/2014/main" id="{E21129C4-56BA-169F-9AEA-65DDC8383D2D}"/>
              </a:ext>
            </a:extLst>
          </p:cNvPr>
          <p:cNvSpPr>
            <a:spLocks noGrp="1"/>
          </p:cNvSpPr>
          <p:nvPr>
            <p:ph type="body" sz="quarter" idx="17" hasCustomPrompt="1"/>
          </p:nvPr>
        </p:nvSpPr>
        <p:spPr>
          <a:xfrm>
            <a:off x="5438695" y="4499016"/>
            <a:ext cx="3506928" cy="422195"/>
          </a:xfrm>
          <a:prstGeom prst="rect">
            <a:avLst/>
          </a:prstGeom>
        </p:spPr>
        <p:txBody>
          <a:bodyPr/>
          <a:lstStyle>
            <a:lvl1pPr marL="0" indent="0">
              <a:buNone/>
              <a:defRPr sz="2400" b="1">
                <a:solidFill>
                  <a:srgbClr val="006060"/>
                </a:solidFill>
                <a:latin typeface="+mj-lt"/>
              </a:defRPr>
            </a:lvl1pPr>
          </a:lstStyle>
          <a:p>
            <a:pPr lvl="0"/>
            <a:r>
              <a:rPr lang="en-US" dirty="0"/>
              <a:t>Sub Header Here</a:t>
            </a:r>
          </a:p>
        </p:txBody>
      </p:sp>
      <p:sp>
        <p:nvSpPr>
          <p:cNvPr id="14" name="Title 12">
            <a:extLst>
              <a:ext uri="{FF2B5EF4-FFF2-40B4-BE49-F238E27FC236}">
                <a16:creationId xmlns:a16="http://schemas.microsoft.com/office/drawing/2014/main" id="{75B4FDD0-6456-93F4-B1FF-5EF1B8B11697}"/>
              </a:ext>
            </a:extLst>
          </p:cNvPr>
          <p:cNvSpPr>
            <a:spLocks noGrp="1"/>
          </p:cNvSpPr>
          <p:nvPr>
            <p:ph type="title" hasCustomPrompt="1"/>
          </p:nvPr>
        </p:nvSpPr>
        <p:spPr>
          <a:xfrm>
            <a:off x="1488627" y="1422195"/>
            <a:ext cx="2770411" cy="740847"/>
          </a:xfrm>
          <a:prstGeom prst="rect">
            <a:avLst/>
          </a:prstGeom>
        </p:spPr>
        <p:txBody>
          <a:bodyPr/>
          <a:lstStyle>
            <a:lvl1pPr>
              <a:defRPr sz="2400" b="1">
                <a:solidFill>
                  <a:srgbClr val="ABE338"/>
                </a:solidFill>
              </a:defRPr>
            </a:lvl1pPr>
          </a:lstStyle>
          <a:p>
            <a:r>
              <a:rPr lang="en-US" dirty="0"/>
              <a:t>Header goes inside here</a:t>
            </a:r>
            <a:endParaRPr lang="en-GB" dirty="0"/>
          </a:p>
        </p:txBody>
      </p:sp>
    </p:spTree>
    <p:extLst>
      <p:ext uri="{BB962C8B-B14F-4D97-AF65-F5344CB8AC3E}">
        <p14:creationId xmlns:p14="http://schemas.microsoft.com/office/powerpoint/2010/main" val="424364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Table Layout 1">
    <p:spTree>
      <p:nvGrpSpPr>
        <p:cNvPr id="1" name=""/>
        <p:cNvGrpSpPr/>
        <p:nvPr/>
      </p:nvGrpSpPr>
      <p:grpSpPr>
        <a:xfrm>
          <a:off x="0" y="0"/>
          <a:ext cx="0" cy="0"/>
          <a:chOff x="0" y="0"/>
          <a:chExt cx="0" cy="0"/>
        </a:xfrm>
      </p:grpSpPr>
      <p:pic>
        <p:nvPicPr>
          <p:cNvPr id="4" name="Picture 3" descr="A close-up of a white rectangle&#10;&#10;Description automatically generated">
            <a:extLst>
              <a:ext uri="{FF2B5EF4-FFF2-40B4-BE49-F238E27FC236}">
                <a16:creationId xmlns:a16="http://schemas.microsoft.com/office/drawing/2014/main" id="{5495C90E-20BE-393B-E0AE-DD52AC907D7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7" name="Text Placeholder 23">
            <a:extLst>
              <a:ext uri="{FF2B5EF4-FFF2-40B4-BE49-F238E27FC236}">
                <a16:creationId xmlns:a16="http://schemas.microsoft.com/office/drawing/2014/main" id="{00F6FE13-A997-6561-B4DA-575B80410C4A}"/>
              </a:ext>
            </a:extLst>
          </p:cNvPr>
          <p:cNvSpPr>
            <a:spLocks noGrp="1"/>
          </p:cNvSpPr>
          <p:nvPr>
            <p:ph type="body" sz="quarter" idx="12" hasCustomPrompt="1"/>
          </p:nvPr>
        </p:nvSpPr>
        <p:spPr>
          <a:xfrm>
            <a:off x="723333" y="1467482"/>
            <a:ext cx="4923656" cy="4009393"/>
          </a:xfrm>
          <a:prstGeom prst="rect">
            <a:avLst/>
          </a:prstGeom>
        </p:spPr>
        <p:txBody>
          <a:bodyPr/>
          <a:lstStyle>
            <a:lvl1pPr marL="0" indent="0">
              <a:buNone/>
              <a:defRPr sz="1400" b="0"/>
            </a:lvl1pPr>
          </a:lstStyle>
          <a:p>
            <a:pPr lvl="0"/>
            <a:r>
              <a:rPr lang="en-GB" dirty="0"/>
              <a:t>Please put your body copy here…</a:t>
            </a:r>
          </a:p>
        </p:txBody>
      </p:sp>
      <p:sp>
        <p:nvSpPr>
          <p:cNvPr id="9" name="Table Placeholder 8">
            <a:extLst>
              <a:ext uri="{FF2B5EF4-FFF2-40B4-BE49-F238E27FC236}">
                <a16:creationId xmlns:a16="http://schemas.microsoft.com/office/drawing/2014/main" id="{FC15BDD1-A717-C9AA-0954-8631A99690BA}"/>
              </a:ext>
            </a:extLst>
          </p:cNvPr>
          <p:cNvSpPr>
            <a:spLocks noGrp="1"/>
          </p:cNvSpPr>
          <p:nvPr>
            <p:ph type="tbl" sz="quarter" idx="13" hasCustomPrompt="1"/>
          </p:nvPr>
        </p:nvSpPr>
        <p:spPr>
          <a:xfrm>
            <a:off x="5892800" y="727075"/>
            <a:ext cx="5024438" cy="4749800"/>
          </a:xfrm>
          <a:prstGeom prst="rect">
            <a:avLst/>
          </a:prstGeom>
        </p:spPr>
        <p:txBody>
          <a:bodyPr/>
          <a:lstStyle>
            <a:lvl1pPr marL="0" indent="0">
              <a:buNone/>
              <a:defRPr b="1" u="sng">
                <a:solidFill>
                  <a:srgbClr val="FF0000"/>
                </a:solidFill>
              </a:defRPr>
            </a:lvl1pPr>
          </a:lstStyle>
          <a:p>
            <a:r>
              <a:rPr lang="en-GB" dirty="0"/>
              <a:t>Insert Table Here</a:t>
            </a:r>
          </a:p>
        </p:txBody>
      </p:sp>
      <p:sp>
        <p:nvSpPr>
          <p:cNvPr id="5" name="Title 1">
            <a:extLst>
              <a:ext uri="{FF2B5EF4-FFF2-40B4-BE49-F238E27FC236}">
                <a16:creationId xmlns:a16="http://schemas.microsoft.com/office/drawing/2014/main" id="{FEC54CEB-FED3-6173-9C14-9CE6CC26FE7C}"/>
              </a:ext>
            </a:extLst>
          </p:cNvPr>
          <p:cNvSpPr>
            <a:spLocks noGrp="1"/>
          </p:cNvSpPr>
          <p:nvPr>
            <p:ph type="title" hasCustomPrompt="1"/>
          </p:nvPr>
        </p:nvSpPr>
        <p:spPr>
          <a:xfrm>
            <a:off x="723332" y="726754"/>
            <a:ext cx="4923656" cy="604693"/>
          </a:xfrm>
          <a:prstGeom prst="rect">
            <a:avLst/>
          </a:prstGeom>
        </p:spPr>
        <p:txBody>
          <a:bodyPr/>
          <a:lstStyle>
            <a:lvl1pPr>
              <a:defRPr sz="3600" b="1">
                <a:solidFill>
                  <a:schemeClr val="tx2"/>
                </a:solidFill>
              </a:defRPr>
            </a:lvl1pPr>
          </a:lstStyle>
          <a:p>
            <a:r>
              <a:rPr lang="en-US" dirty="0"/>
              <a:t>Title goes here</a:t>
            </a:r>
            <a:endParaRPr lang="en-GB" dirty="0"/>
          </a:p>
        </p:txBody>
      </p:sp>
    </p:spTree>
    <p:extLst>
      <p:ext uri="{BB962C8B-B14F-4D97-AF65-F5344CB8AC3E}">
        <p14:creationId xmlns:p14="http://schemas.microsoft.com/office/powerpoint/2010/main" val="259469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Chart Layout 1">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0A2941B6-D370-C1C0-8F5B-7765E40C0FE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ext Placeholder 23">
            <a:extLst>
              <a:ext uri="{FF2B5EF4-FFF2-40B4-BE49-F238E27FC236}">
                <a16:creationId xmlns:a16="http://schemas.microsoft.com/office/drawing/2014/main" id="{EEF1F756-9B1F-15AB-4054-8BC75445194A}"/>
              </a:ext>
            </a:extLst>
          </p:cNvPr>
          <p:cNvSpPr>
            <a:spLocks noGrp="1"/>
          </p:cNvSpPr>
          <p:nvPr>
            <p:ph type="body" sz="quarter" idx="12" hasCustomPrompt="1"/>
          </p:nvPr>
        </p:nvSpPr>
        <p:spPr>
          <a:xfrm>
            <a:off x="723333" y="1467482"/>
            <a:ext cx="4923656" cy="4009393"/>
          </a:xfrm>
          <a:prstGeom prst="rect">
            <a:avLst/>
          </a:prstGeom>
        </p:spPr>
        <p:txBody>
          <a:bodyPr/>
          <a:lstStyle>
            <a:lvl1pPr marL="0" indent="0">
              <a:buNone/>
              <a:defRPr sz="1400" b="0"/>
            </a:lvl1pPr>
          </a:lstStyle>
          <a:p>
            <a:pPr lvl="0"/>
            <a:r>
              <a:rPr lang="en-GB" dirty="0"/>
              <a:t>Please put your body copy here…</a:t>
            </a:r>
          </a:p>
        </p:txBody>
      </p:sp>
      <p:sp>
        <p:nvSpPr>
          <p:cNvPr id="8" name="Chart Placeholder 7">
            <a:extLst>
              <a:ext uri="{FF2B5EF4-FFF2-40B4-BE49-F238E27FC236}">
                <a16:creationId xmlns:a16="http://schemas.microsoft.com/office/drawing/2014/main" id="{2C4F3899-3B31-84C6-D0A0-AA0FD20B663D}"/>
              </a:ext>
            </a:extLst>
          </p:cNvPr>
          <p:cNvSpPr>
            <a:spLocks noGrp="1"/>
          </p:cNvSpPr>
          <p:nvPr>
            <p:ph type="chart" sz="quarter" idx="13" hasCustomPrompt="1"/>
          </p:nvPr>
        </p:nvSpPr>
        <p:spPr>
          <a:xfrm>
            <a:off x="5911130" y="727075"/>
            <a:ext cx="4924425" cy="4749800"/>
          </a:xfrm>
          <a:prstGeom prst="rect">
            <a:avLst/>
          </a:prstGeom>
        </p:spPr>
        <p:txBody>
          <a:bodyPr/>
          <a:lstStyle>
            <a:lvl1pPr marL="0" indent="0">
              <a:buNone/>
              <a:defRPr b="1" u="sng">
                <a:solidFill>
                  <a:srgbClr val="FF0000"/>
                </a:solidFill>
              </a:defRPr>
            </a:lvl1pPr>
          </a:lstStyle>
          <a:p>
            <a:r>
              <a:rPr lang="en-GB" dirty="0"/>
              <a:t>Insert Chart Here</a:t>
            </a:r>
          </a:p>
        </p:txBody>
      </p:sp>
      <p:sp>
        <p:nvSpPr>
          <p:cNvPr id="9" name="Title 1">
            <a:extLst>
              <a:ext uri="{FF2B5EF4-FFF2-40B4-BE49-F238E27FC236}">
                <a16:creationId xmlns:a16="http://schemas.microsoft.com/office/drawing/2014/main" id="{BA125659-F97E-6F7D-37FA-FD78F8FA4394}"/>
              </a:ext>
            </a:extLst>
          </p:cNvPr>
          <p:cNvSpPr>
            <a:spLocks noGrp="1"/>
          </p:cNvSpPr>
          <p:nvPr>
            <p:ph type="title" hasCustomPrompt="1"/>
          </p:nvPr>
        </p:nvSpPr>
        <p:spPr>
          <a:xfrm>
            <a:off x="723332" y="726754"/>
            <a:ext cx="4923656" cy="604693"/>
          </a:xfrm>
          <a:prstGeom prst="rect">
            <a:avLst/>
          </a:prstGeom>
        </p:spPr>
        <p:txBody>
          <a:bodyPr/>
          <a:lstStyle>
            <a:lvl1pPr>
              <a:defRPr sz="3600" b="1">
                <a:solidFill>
                  <a:schemeClr val="tx2"/>
                </a:solidFill>
              </a:defRPr>
            </a:lvl1pPr>
          </a:lstStyle>
          <a:p>
            <a:r>
              <a:rPr lang="en-US" dirty="0"/>
              <a:t>Title goes here</a:t>
            </a:r>
            <a:endParaRPr lang="en-GB" dirty="0"/>
          </a:p>
        </p:txBody>
      </p:sp>
    </p:spTree>
    <p:extLst>
      <p:ext uri="{BB962C8B-B14F-4D97-AF65-F5344CB8AC3E}">
        <p14:creationId xmlns:p14="http://schemas.microsoft.com/office/powerpoint/2010/main" val="4204051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B09B31-83AD-F399-6F6B-22F26402E01B}"/>
              </a:ext>
            </a:extLst>
          </p:cNvPr>
          <p:cNvSpPr>
            <a:spLocks/>
          </p:cNvSpPr>
          <p:nvPr userDrawn="1"/>
        </p:nvSpPr>
        <p:spPr>
          <a:xfrm>
            <a:off x="0" y="0"/>
            <a:ext cx="12192000" cy="6858000"/>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7635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pic>
        <p:nvPicPr>
          <p:cNvPr id="3" name="Picture 2" descr="A close-up of a green and white background&#10;&#10;Description automatically generated">
            <a:extLst>
              <a:ext uri="{FF2B5EF4-FFF2-40B4-BE49-F238E27FC236}">
                <a16:creationId xmlns:a16="http://schemas.microsoft.com/office/drawing/2014/main" id="{EC85377A-810A-E470-A9BD-FEBA2B79A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2">
            <a:extLst>
              <a:ext uri="{FF2B5EF4-FFF2-40B4-BE49-F238E27FC236}">
                <a16:creationId xmlns:a16="http://schemas.microsoft.com/office/drawing/2014/main" id="{2298F067-E842-26B2-FDFD-5A714099BA81}"/>
              </a:ext>
            </a:extLst>
          </p:cNvPr>
          <p:cNvSpPr>
            <a:spLocks noGrp="1"/>
          </p:cNvSpPr>
          <p:nvPr>
            <p:ph type="pic" sz="quarter" idx="10" hasCustomPrompt="1"/>
          </p:nvPr>
        </p:nvSpPr>
        <p:spPr>
          <a:xfrm>
            <a:off x="5547445" y="242890"/>
            <a:ext cx="6369919" cy="6372914"/>
          </a:xfrm>
          <a:custGeom>
            <a:avLst/>
            <a:gdLst>
              <a:gd name="connsiteX0" fmla="*/ 0 w 11661775"/>
              <a:gd name="connsiteY0" fmla="*/ 0 h 6383337"/>
              <a:gd name="connsiteX1" fmla="*/ 11661775 w 11661775"/>
              <a:gd name="connsiteY1" fmla="*/ 0 h 6383337"/>
              <a:gd name="connsiteX2" fmla="*/ 11661775 w 11661775"/>
              <a:gd name="connsiteY2" fmla="*/ 6383337 h 6383337"/>
              <a:gd name="connsiteX3" fmla="*/ 0 w 11661775"/>
              <a:gd name="connsiteY3" fmla="*/ 6383337 h 6383337"/>
              <a:gd name="connsiteX4" fmla="*/ 0 w 11661775"/>
              <a:gd name="connsiteY4" fmla="*/ 0 h 6383337"/>
              <a:gd name="connsiteX0" fmla="*/ 9514935 w 11661775"/>
              <a:gd name="connsiteY0" fmla="*/ 0 h 6383337"/>
              <a:gd name="connsiteX1" fmla="*/ 11661775 w 11661775"/>
              <a:gd name="connsiteY1" fmla="*/ 0 h 6383337"/>
              <a:gd name="connsiteX2" fmla="*/ 11661775 w 11661775"/>
              <a:gd name="connsiteY2" fmla="*/ 6383337 h 6383337"/>
              <a:gd name="connsiteX3" fmla="*/ 0 w 11661775"/>
              <a:gd name="connsiteY3" fmla="*/ 6383337 h 6383337"/>
              <a:gd name="connsiteX4" fmla="*/ 9514935 w 11661775"/>
              <a:gd name="connsiteY4" fmla="*/ 0 h 6383337"/>
              <a:gd name="connsiteX0" fmla="*/ 4192436 w 6339276"/>
              <a:gd name="connsiteY0" fmla="*/ 0 h 6383337"/>
              <a:gd name="connsiteX1" fmla="*/ 6339276 w 6339276"/>
              <a:gd name="connsiteY1" fmla="*/ 0 h 6383337"/>
              <a:gd name="connsiteX2" fmla="*/ 6339276 w 6339276"/>
              <a:gd name="connsiteY2" fmla="*/ 6383337 h 6383337"/>
              <a:gd name="connsiteX3" fmla="*/ 0 w 6339276"/>
              <a:gd name="connsiteY3" fmla="*/ 6340205 h 6383337"/>
              <a:gd name="connsiteX4" fmla="*/ 4192436 w 6339276"/>
              <a:gd name="connsiteY4" fmla="*/ 0 h 6383337"/>
              <a:gd name="connsiteX0" fmla="*/ 4166557 w 6339276"/>
              <a:gd name="connsiteY0" fmla="*/ 0 h 6383337"/>
              <a:gd name="connsiteX1" fmla="*/ 6339276 w 6339276"/>
              <a:gd name="connsiteY1" fmla="*/ 0 h 6383337"/>
              <a:gd name="connsiteX2" fmla="*/ 6339276 w 6339276"/>
              <a:gd name="connsiteY2" fmla="*/ 6383337 h 6383337"/>
              <a:gd name="connsiteX3" fmla="*/ 0 w 6339276"/>
              <a:gd name="connsiteY3" fmla="*/ 6340205 h 6383337"/>
              <a:gd name="connsiteX4" fmla="*/ 4166557 w 6339276"/>
              <a:gd name="connsiteY4" fmla="*/ 0 h 6383337"/>
              <a:gd name="connsiteX0" fmla="*/ 4192437 w 6365156"/>
              <a:gd name="connsiteY0" fmla="*/ 0 h 6391964"/>
              <a:gd name="connsiteX1" fmla="*/ 6365156 w 6365156"/>
              <a:gd name="connsiteY1" fmla="*/ 0 h 6391964"/>
              <a:gd name="connsiteX2" fmla="*/ 6365156 w 6365156"/>
              <a:gd name="connsiteY2" fmla="*/ 6383337 h 6391964"/>
              <a:gd name="connsiteX3" fmla="*/ 0 w 6365156"/>
              <a:gd name="connsiteY3" fmla="*/ 6391964 h 6391964"/>
              <a:gd name="connsiteX4" fmla="*/ 4192437 w 6365156"/>
              <a:gd name="connsiteY4" fmla="*/ 0 h 6391964"/>
              <a:gd name="connsiteX0" fmla="*/ 4187675 w 6365156"/>
              <a:gd name="connsiteY0" fmla="*/ 19050 h 6391964"/>
              <a:gd name="connsiteX1" fmla="*/ 6365156 w 6365156"/>
              <a:gd name="connsiteY1" fmla="*/ 0 h 6391964"/>
              <a:gd name="connsiteX2" fmla="*/ 6365156 w 6365156"/>
              <a:gd name="connsiteY2" fmla="*/ 6383337 h 6391964"/>
              <a:gd name="connsiteX3" fmla="*/ 0 w 6365156"/>
              <a:gd name="connsiteY3" fmla="*/ 6391964 h 6391964"/>
              <a:gd name="connsiteX4" fmla="*/ 4187675 w 6365156"/>
              <a:gd name="connsiteY4" fmla="*/ 19050 h 6391964"/>
              <a:gd name="connsiteX0" fmla="*/ 4187675 w 6369919"/>
              <a:gd name="connsiteY0" fmla="*/ 9525 h 6382439"/>
              <a:gd name="connsiteX1" fmla="*/ 6369919 w 6369919"/>
              <a:gd name="connsiteY1" fmla="*/ 0 h 6382439"/>
              <a:gd name="connsiteX2" fmla="*/ 6365156 w 6369919"/>
              <a:gd name="connsiteY2" fmla="*/ 6373812 h 6382439"/>
              <a:gd name="connsiteX3" fmla="*/ 0 w 6369919"/>
              <a:gd name="connsiteY3" fmla="*/ 6382439 h 6382439"/>
              <a:gd name="connsiteX4" fmla="*/ 4187675 w 6369919"/>
              <a:gd name="connsiteY4" fmla="*/ 9525 h 6382439"/>
              <a:gd name="connsiteX0" fmla="*/ 4187675 w 6369919"/>
              <a:gd name="connsiteY0" fmla="*/ 0 h 6372914"/>
              <a:gd name="connsiteX1" fmla="*/ 6369919 w 6369919"/>
              <a:gd name="connsiteY1" fmla="*/ 9525 h 6372914"/>
              <a:gd name="connsiteX2" fmla="*/ 6365156 w 6369919"/>
              <a:gd name="connsiteY2" fmla="*/ 6364287 h 6372914"/>
              <a:gd name="connsiteX3" fmla="*/ 0 w 6369919"/>
              <a:gd name="connsiteY3" fmla="*/ 6372914 h 6372914"/>
              <a:gd name="connsiteX4" fmla="*/ 4187675 w 6369919"/>
              <a:gd name="connsiteY4" fmla="*/ 0 h 637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919" h="6372914">
                <a:moveTo>
                  <a:pt x="4187675" y="0"/>
                </a:moveTo>
                <a:lnTo>
                  <a:pt x="6369919" y="9525"/>
                </a:lnTo>
                <a:cubicBezTo>
                  <a:pt x="6368331" y="2134129"/>
                  <a:pt x="6366744" y="4239683"/>
                  <a:pt x="6365156" y="6364287"/>
                </a:cubicBezTo>
                <a:lnTo>
                  <a:pt x="0" y="6372914"/>
                </a:lnTo>
                <a:lnTo>
                  <a:pt x="4187675" y="0"/>
                </a:lnTo>
                <a:close/>
              </a:path>
            </a:pathLst>
          </a:custGeom>
        </p:spPr>
        <p:txBody>
          <a:bodyPr/>
          <a:lstStyle>
            <a:lvl1pPr marL="0" indent="0">
              <a:buNone/>
              <a:defRPr b="1" u="none">
                <a:solidFill>
                  <a:srgbClr val="FF0000"/>
                </a:solidFill>
              </a:defRPr>
            </a:lvl1pPr>
          </a:lstStyle>
          <a:p>
            <a:r>
              <a:rPr lang="en-GB" dirty="0"/>
              <a:t>				</a:t>
            </a:r>
          </a:p>
          <a:p>
            <a:endParaRPr lang="en-GB" dirty="0"/>
          </a:p>
          <a:p>
            <a:endParaRPr lang="en-GB" dirty="0"/>
          </a:p>
          <a:p>
            <a:endParaRPr lang="en-GB" dirty="0"/>
          </a:p>
          <a:p>
            <a:endParaRPr lang="en-GB" dirty="0"/>
          </a:p>
          <a:p>
            <a:endParaRPr lang="en-GB" dirty="0"/>
          </a:p>
          <a:p>
            <a:r>
              <a:rPr lang="en-GB" dirty="0"/>
              <a:t>		Insert picture</a:t>
            </a:r>
            <a:br>
              <a:rPr lang="en-GB" dirty="0"/>
            </a:br>
            <a:r>
              <a:rPr lang="en-GB" dirty="0"/>
              <a:t>			here</a:t>
            </a:r>
          </a:p>
        </p:txBody>
      </p:sp>
      <p:pic>
        <p:nvPicPr>
          <p:cNvPr id="7" name="Picture 6" descr="A black and white logo with a tree&#10;&#10;Description automatically generated">
            <a:extLst>
              <a:ext uri="{FF2B5EF4-FFF2-40B4-BE49-F238E27FC236}">
                <a16:creationId xmlns:a16="http://schemas.microsoft.com/office/drawing/2014/main" id="{E4459E94-37E3-EABB-8377-722B34CE2D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93" y="5682181"/>
            <a:ext cx="1213182" cy="623828"/>
          </a:xfrm>
          <a:prstGeom prst="rect">
            <a:avLst/>
          </a:prstGeom>
        </p:spPr>
      </p:pic>
      <p:sp>
        <p:nvSpPr>
          <p:cNvPr id="8" name="Text Placeholder 11">
            <a:extLst>
              <a:ext uri="{FF2B5EF4-FFF2-40B4-BE49-F238E27FC236}">
                <a16:creationId xmlns:a16="http://schemas.microsoft.com/office/drawing/2014/main" id="{686703E7-7BC6-4E83-A69F-BD03528C5BB2}"/>
              </a:ext>
            </a:extLst>
          </p:cNvPr>
          <p:cNvSpPr>
            <a:spLocks noGrp="1"/>
          </p:cNvSpPr>
          <p:nvPr>
            <p:ph type="body" sz="quarter" idx="11" hasCustomPrompt="1"/>
          </p:nvPr>
        </p:nvSpPr>
        <p:spPr>
          <a:xfrm>
            <a:off x="655093" y="3750891"/>
            <a:ext cx="5133975" cy="932500"/>
          </a:xfrm>
          <a:prstGeom prst="rect">
            <a:avLst/>
          </a:prstGeom>
        </p:spPr>
        <p:txBody>
          <a:bodyPr/>
          <a:lstStyle>
            <a:lvl1pPr marL="0" indent="0">
              <a:buNone/>
              <a:defRPr sz="3200" b="1">
                <a:solidFill>
                  <a:schemeClr val="bg1"/>
                </a:solidFill>
              </a:defRPr>
            </a:lvl1pPr>
            <a:lvl2pPr>
              <a:defRPr>
                <a:solidFill>
                  <a:srgbClr val="ABE338"/>
                </a:solidFill>
              </a:defRPr>
            </a:lvl2pPr>
          </a:lstStyle>
          <a:p>
            <a:pPr lvl="0"/>
            <a:r>
              <a:rPr lang="en-US" dirty="0"/>
              <a:t>Sub header here</a:t>
            </a:r>
          </a:p>
        </p:txBody>
      </p:sp>
      <p:sp>
        <p:nvSpPr>
          <p:cNvPr id="9" name="Title 8">
            <a:extLst>
              <a:ext uri="{FF2B5EF4-FFF2-40B4-BE49-F238E27FC236}">
                <a16:creationId xmlns:a16="http://schemas.microsoft.com/office/drawing/2014/main" id="{A92ABC63-1EAC-8F0E-533A-90029F070504}"/>
              </a:ext>
            </a:extLst>
          </p:cNvPr>
          <p:cNvSpPr>
            <a:spLocks noGrp="1"/>
          </p:cNvSpPr>
          <p:nvPr>
            <p:ph type="title" hasCustomPrompt="1"/>
          </p:nvPr>
        </p:nvSpPr>
        <p:spPr>
          <a:xfrm>
            <a:off x="655093" y="2980540"/>
            <a:ext cx="5320834" cy="702939"/>
          </a:xfrm>
          <a:prstGeom prst="rect">
            <a:avLst/>
          </a:prstGeom>
        </p:spPr>
        <p:txBody>
          <a:bodyPr/>
          <a:lstStyle>
            <a:lvl1pPr>
              <a:defRPr sz="4800" b="1">
                <a:solidFill>
                  <a:srgbClr val="ABE338"/>
                </a:solidFill>
              </a:defRPr>
            </a:lvl1pPr>
          </a:lstStyle>
          <a:p>
            <a:r>
              <a:rPr lang="en-US" dirty="0"/>
              <a:t>Presentation title</a:t>
            </a:r>
          </a:p>
        </p:txBody>
      </p:sp>
    </p:spTree>
    <p:extLst>
      <p:ext uri="{BB962C8B-B14F-4D97-AF65-F5344CB8AC3E}">
        <p14:creationId xmlns:p14="http://schemas.microsoft.com/office/powerpoint/2010/main" val="422653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pic>
        <p:nvPicPr>
          <p:cNvPr id="3" name="Picture 2" descr="A black and white logo with a tree&#10;&#10;Description automatically generated">
            <a:extLst>
              <a:ext uri="{FF2B5EF4-FFF2-40B4-BE49-F238E27FC236}">
                <a16:creationId xmlns:a16="http://schemas.microsoft.com/office/drawing/2014/main" id="{4C84F7BC-232B-A2E4-9214-B0A81D93A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4124" y="187702"/>
            <a:ext cx="1213182" cy="623828"/>
          </a:xfrm>
          <a:prstGeom prst="rect">
            <a:avLst/>
          </a:prstGeom>
        </p:spPr>
      </p:pic>
      <p:pic>
        <p:nvPicPr>
          <p:cNvPr id="4" name="Picture 3" descr="A green and blue background&#10;&#10;Description automatically generated">
            <a:extLst>
              <a:ext uri="{FF2B5EF4-FFF2-40B4-BE49-F238E27FC236}">
                <a16:creationId xmlns:a16="http://schemas.microsoft.com/office/drawing/2014/main" id="{A14807D9-6460-B133-886B-9CF2BD4C4A20}"/>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pic>
        <p:nvPicPr>
          <p:cNvPr id="7" name="Picture 6" descr="A black and white logo with a tree&#10;&#10;Description automatically generated">
            <a:extLst>
              <a:ext uri="{FF2B5EF4-FFF2-40B4-BE49-F238E27FC236}">
                <a16:creationId xmlns:a16="http://schemas.microsoft.com/office/drawing/2014/main" id="{B78BBBD2-0F61-31B3-7245-7241070149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954" y="375404"/>
            <a:ext cx="1213182" cy="623828"/>
          </a:xfrm>
          <a:prstGeom prst="rect">
            <a:avLst/>
          </a:prstGeom>
        </p:spPr>
      </p:pic>
      <p:sp>
        <p:nvSpPr>
          <p:cNvPr id="2" name="Text Placeholder 11">
            <a:extLst>
              <a:ext uri="{FF2B5EF4-FFF2-40B4-BE49-F238E27FC236}">
                <a16:creationId xmlns:a16="http://schemas.microsoft.com/office/drawing/2014/main" id="{B84DDBC7-7CD5-B343-40B4-CBB94F20EBB5}"/>
              </a:ext>
            </a:extLst>
          </p:cNvPr>
          <p:cNvSpPr>
            <a:spLocks noGrp="1"/>
          </p:cNvSpPr>
          <p:nvPr>
            <p:ph type="body" sz="quarter" idx="11" hasCustomPrompt="1"/>
          </p:nvPr>
        </p:nvSpPr>
        <p:spPr>
          <a:xfrm>
            <a:off x="655093" y="3750891"/>
            <a:ext cx="5133975" cy="932500"/>
          </a:xfrm>
          <a:prstGeom prst="rect">
            <a:avLst/>
          </a:prstGeom>
        </p:spPr>
        <p:txBody>
          <a:bodyPr/>
          <a:lstStyle>
            <a:lvl1pPr marL="0" indent="0">
              <a:buNone/>
              <a:defRPr sz="3200" b="1">
                <a:solidFill>
                  <a:schemeClr val="bg1"/>
                </a:solidFill>
              </a:defRPr>
            </a:lvl1pPr>
            <a:lvl2pPr>
              <a:defRPr>
                <a:solidFill>
                  <a:srgbClr val="ABE338"/>
                </a:solidFill>
              </a:defRPr>
            </a:lvl2pPr>
          </a:lstStyle>
          <a:p>
            <a:pPr lvl="0"/>
            <a:r>
              <a:rPr lang="en-US" dirty="0"/>
              <a:t>Sub header here</a:t>
            </a:r>
          </a:p>
        </p:txBody>
      </p:sp>
      <p:sp>
        <p:nvSpPr>
          <p:cNvPr id="6" name="Title 8">
            <a:extLst>
              <a:ext uri="{FF2B5EF4-FFF2-40B4-BE49-F238E27FC236}">
                <a16:creationId xmlns:a16="http://schemas.microsoft.com/office/drawing/2014/main" id="{33023BA3-02D0-C02C-609C-4750EA1AD127}"/>
              </a:ext>
            </a:extLst>
          </p:cNvPr>
          <p:cNvSpPr>
            <a:spLocks noGrp="1"/>
          </p:cNvSpPr>
          <p:nvPr>
            <p:ph type="title" hasCustomPrompt="1"/>
          </p:nvPr>
        </p:nvSpPr>
        <p:spPr>
          <a:xfrm>
            <a:off x="655093" y="2980540"/>
            <a:ext cx="5320834" cy="702939"/>
          </a:xfrm>
          <a:prstGeom prst="rect">
            <a:avLst/>
          </a:prstGeom>
        </p:spPr>
        <p:txBody>
          <a:bodyPr/>
          <a:lstStyle>
            <a:lvl1pPr>
              <a:defRPr sz="4800" b="1">
                <a:solidFill>
                  <a:srgbClr val="ABE338"/>
                </a:solidFill>
              </a:defRPr>
            </a:lvl1pPr>
          </a:lstStyle>
          <a:p>
            <a:r>
              <a:rPr lang="en-US" dirty="0"/>
              <a:t>Presentation title</a:t>
            </a:r>
          </a:p>
        </p:txBody>
      </p:sp>
    </p:spTree>
    <p:extLst>
      <p:ext uri="{BB962C8B-B14F-4D97-AF65-F5344CB8AC3E}">
        <p14:creationId xmlns:p14="http://schemas.microsoft.com/office/powerpoint/2010/main" val="164767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1">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54283AD3-85E8-9A9D-CD90-7B4414F6696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8">
            <a:extLst>
              <a:ext uri="{FF2B5EF4-FFF2-40B4-BE49-F238E27FC236}">
                <a16:creationId xmlns:a16="http://schemas.microsoft.com/office/drawing/2014/main" id="{4910EAF6-E529-3F9C-25D9-12A0C02D696E}"/>
              </a:ext>
            </a:extLst>
          </p:cNvPr>
          <p:cNvSpPr>
            <a:spLocks noGrp="1"/>
          </p:cNvSpPr>
          <p:nvPr>
            <p:ph type="title" hasCustomPrompt="1"/>
          </p:nvPr>
        </p:nvSpPr>
        <p:spPr>
          <a:xfrm>
            <a:off x="723331" y="1904869"/>
            <a:ext cx="5115493" cy="889131"/>
          </a:xfrm>
          <a:prstGeom prst="rect">
            <a:avLst/>
          </a:prstGeom>
        </p:spPr>
        <p:txBody>
          <a:bodyPr/>
          <a:lstStyle>
            <a:lvl1pPr>
              <a:defRPr sz="4800" b="1">
                <a:solidFill>
                  <a:srgbClr val="ABE338"/>
                </a:solidFill>
                <a:latin typeface="+mj-lt"/>
              </a:defRPr>
            </a:lvl1pPr>
          </a:lstStyle>
          <a:p>
            <a:r>
              <a:rPr lang="en-US" dirty="0"/>
              <a:t>New section title</a:t>
            </a:r>
            <a:endParaRPr lang="en-GB" dirty="0"/>
          </a:p>
        </p:txBody>
      </p:sp>
      <p:sp>
        <p:nvSpPr>
          <p:cNvPr id="6" name="Text Placeholder 10">
            <a:extLst>
              <a:ext uri="{FF2B5EF4-FFF2-40B4-BE49-F238E27FC236}">
                <a16:creationId xmlns:a16="http://schemas.microsoft.com/office/drawing/2014/main" id="{2E4054FA-F575-6CCA-362A-F3EE8BA5886F}"/>
              </a:ext>
            </a:extLst>
          </p:cNvPr>
          <p:cNvSpPr>
            <a:spLocks noGrp="1"/>
          </p:cNvSpPr>
          <p:nvPr>
            <p:ph type="body" sz="quarter" idx="10" hasCustomPrompt="1"/>
          </p:nvPr>
        </p:nvSpPr>
        <p:spPr>
          <a:xfrm>
            <a:off x="723330" y="2794000"/>
            <a:ext cx="5115493" cy="927100"/>
          </a:xfrm>
          <a:prstGeom prst="rect">
            <a:avLst/>
          </a:prstGeom>
        </p:spPr>
        <p:txBody>
          <a:bodyPr/>
          <a:lstStyle>
            <a:lvl1pPr marL="0" indent="0">
              <a:buNone/>
              <a:defRPr b="1">
                <a:solidFill>
                  <a:schemeClr val="bg1"/>
                </a:solidFill>
              </a:defRPr>
            </a:lvl1pPr>
          </a:lstStyle>
          <a:p>
            <a:pPr lvl="0"/>
            <a:r>
              <a:rPr lang="en-GB" dirty="0"/>
              <a:t>Sub header here</a:t>
            </a:r>
          </a:p>
        </p:txBody>
      </p:sp>
    </p:spTree>
    <p:extLst>
      <p:ext uri="{BB962C8B-B14F-4D97-AF65-F5344CB8AC3E}">
        <p14:creationId xmlns:p14="http://schemas.microsoft.com/office/powerpoint/2010/main" val="75418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age with Icon 1">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54283AD3-85E8-9A9D-CD90-7B4414F6696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Picture Placeholder 10">
            <a:extLst>
              <a:ext uri="{FF2B5EF4-FFF2-40B4-BE49-F238E27FC236}">
                <a16:creationId xmlns:a16="http://schemas.microsoft.com/office/drawing/2014/main" id="{5854EF80-34A3-40C4-3BB2-7D84BF06C118}"/>
              </a:ext>
            </a:extLst>
          </p:cNvPr>
          <p:cNvSpPr>
            <a:spLocks noGrp="1"/>
          </p:cNvSpPr>
          <p:nvPr>
            <p:ph type="pic" sz="quarter" idx="11" hasCustomPrompt="1"/>
          </p:nvPr>
        </p:nvSpPr>
        <p:spPr>
          <a:xfrm>
            <a:off x="723330" y="636746"/>
            <a:ext cx="2213834" cy="2078746"/>
          </a:xfrm>
          <a:prstGeom prst="rect">
            <a:avLst/>
          </a:prstGeom>
          <a:noFill/>
          <a:ln>
            <a:noFill/>
          </a:ln>
        </p:spPr>
        <p:txBody>
          <a:bodyPr/>
          <a:lstStyle>
            <a:lvl1pPr marL="0" indent="0">
              <a:buNone/>
              <a:defRPr b="1" u="sng">
                <a:solidFill>
                  <a:srgbClr val="FF0000"/>
                </a:solidFill>
              </a:defRPr>
            </a:lvl1pPr>
          </a:lstStyle>
          <a:p>
            <a:r>
              <a:rPr lang="en-GB" dirty="0"/>
              <a:t>Insert Icon Here</a:t>
            </a:r>
          </a:p>
        </p:txBody>
      </p:sp>
      <p:sp>
        <p:nvSpPr>
          <p:cNvPr id="6" name="Title 18">
            <a:extLst>
              <a:ext uri="{FF2B5EF4-FFF2-40B4-BE49-F238E27FC236}">
                <a16:creationId xmlns:a16="http://schemas.microsoft.com/office/drawing/2014/main" id="{29134C19-6610-47C2-8E66-3499D1F004E1}"/>
              </a:ext>
            </a:extLst>
          </p:cNvPr>
          <p:cNvSpPr>
            <a:spLocks noGrp="1"/>
          </p:cNvSpPr>
          <p:nvPr>
            <p:ph type="title" hasCustomPrompt="1"/>
          </p:nvPr>
        </p:nvSpPr>
        <p:spPr>
          <a:xfrm>
            <a:off x="723331" y="2789828"/>
            <a:ext cx="5115493" cy="889131"/>
          </a:xfrm>
          <a:prstGeom prst="rect">
            <a:avLst/>
          </a:prstGeom>
        </p:spPr>
        <p:txBody>
          <a:bodyPr/>
          <a:lstStyle>
            <a:lvl1pPr>
              <a:defRPr sz="4800" b="1">
                <a:solidFill>
                  <a:srgbClr val="ABE338"/>
                </a:solidFill>
                <a:latin typeface="+mj-lt"/>
              </a:defRPr>
            </a:lvl1pPr>
          </a:lstStyle>
          <a:p>
            <a:r>
              <a:rPr lang="en-US" dirty="0"/>
              <a:t>New section title</a:t>
            </a:r>
            <a:endParaRPr lang="en-GB" dirty="0"/>
          </a:p>
        </p:txBody>
      </p:sp>
      <p:sp>
        <p:nvSpPr>
          <p:cNvPr id="7" name="Text Placeholder 10">
            <a:extLst>
              <a:ext uri="{FF2B5EF4-FFF2-40B4-BE49-F238E27FC236}">
                <a16:creationId xmlns:a16="http://schemas.microsoft.com/office/drawing/2014/main" id="{8E76F19C-B256-FC6C-4636-61B6D41D3D4E}"/>
              </a:ext>
            </a:extLst>
          </p:cNvPr>
          <p:cNvSpPr>
            <a:spLocks noGrp="1"/>
          </p:cNvSpPr>
          <p:nvPr>
            <p:ph type="body" sz="quarter" idx="10" hasCustomPrompt="1"/>
          </p:nvPr>
        </p:nvSpPr>
        <p:spPr>
          <a:xfrm>
            <a:off x="723330" y="3678959"/>
            <a:ext cx="5115493" cy="927100"/>
          </a:xfrm>
          <a:prstGeom prst="rect">
            <a:avLst/>
          </a:prstGeom>
        </p:spPr>
        <p:txBody>
          <a:bodyPr/>
          <a:lstStyle>
            <a:lvl1pPr marL="0" indent="0">
              <a:buNone/>
              <a:defRPr b="1">
                <a:solidFill>
                  <a:schemeClr val="bg1"/>
                </a:solidFill>
              </a:defRPr>
            </a:lvl1pPr>
          </a:lstStyle>
          <a:p>
            <a:pPr lvl="0"/>
            <a:r>
              <a:rPr lang="en-GB" dirty="0"/>
              <a:t>Sub header here</a:t>
            </a:r>
          </a:p>
        </p:txBody>
      </p:sp>
    </p:spTree>
    <p:extLst>
      <p:ext uri="{BB962C8B-B14F-4D97-AF65-F5344CB8AC3E}">
        <p14:creationId xmlns:p14="http://schemas.microsoft.com/office/powerpoint/2010/main" val="187534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Page 2">
    <p:spTree>
      <p:nvGrpSpPr>
        <p:cNvPr id="1" name=""/>
        <p:cNvGrpSpPr/>
        <p:nvPr/>
      </p:nvGrpSpPr>
      <p:grpSpPr>
        <a:xfrm>
          <a:off x="0" y="0"/>
          <a:ext cx="0" cy="0"/>
          <a:chOff x="0" y="0"/>
          <a:chExt cx="0" cy="0"/>
        </a:xfrm>
      </p:grpSpPr>
      <p:pic>
        <p:nvPicPr>
          <p:cNvPr id="3" name="Picture 2" descr="A green and blue rectangles">
            <a:extLst>
              <a:ext uri="{FF2B5EF4-FFF2-40B4-BE49-F238E27FC236}">
                <a16:creationId xmlns:a16="http://schemas.microsoft.com/office/drawing/2014/main" id="{5BC95FDE-6E73-3A27-4E64-722605670AB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ext Placeholder 10">
            <a:extLst>
              <a:ext uri="{FF2B5EF4-FFF2-40B4-BE49-F238E27FC236}">
                <a16:creationId xmlns:a16="http://schemas.microsoft.com/office/drawing/2014/main" id="{E2915910-D8E8-AE22-FCD0-877BAAA6DD02}"/>
              </a:ext>
            </a:extLst>
          </p:cNvPr>
          <p:cNvSpPr>
            <a:spLocks noGrp="1"/>
          </p:cNvSpPr>
          <p:nvPr>
            <p:ph type="body" sz="quarter" idx="10" hasCustomPrompt="1"/>
          </p:nvPr>
        </p:nvSpPr>
        <p:spPr>
          <a:xfrm>
            <a:off x="4504755" y="3886701"/>
            <a:ext cx="5115493" cy="927100"/>
          </a:xfrm>
          <a:prstGeom prst="rect">
            <a:avLst/>
          </a:prstGeom>
        </p:spPr>
        <p:txBody>
          <a:bodyPr/>
          <a:lstStyle>
            <a:lvl1pPr marL="0" indent="0">
              <a:buNone/>
              <a:defRPr b="1">
                <a:solidFill>
                  <a:schemeClr val="bg1"/>
                </a:solidFill>
              </a:defRPr>
            </a:lvl1pPr>
          </a:lstStyle>
          <a:p>
            <a:pPr lvl="0"/>
            <a:r>
              <a:rPr lang="en-GB" dirty="0"/>
              <a:t>Sub header here</a:t>
            </a:r>
          </a:p>
        </p:txBody>
      </p:sp>
      <p:sp>
        <p:nvSpPr>
          <p:cNvPr id="2" name="Title 18">
            <a:extLst>
              <a:ext uri="{FF2B5EF4-FFF2-40B4-BE49-F238E27FC236}">
                <a16:creationId xmlns:a16="http://schemas.microsoft.com/office/drawing/2014/main" id="{6098B51F-3847-2838-B185-2585F573BBCD}"/>
              </a:ext>
            </a:extLst>
          </p:cNvPr>
          <p:cNvSpPr>
            <a:spLocks noGrp="1"/>
          </p:cNvSpPr>
          <p:nvPr>
            <p:ph type="title" hasCustomPrompt="1"/>
          </p:nvPr>
        </p:nvSpPr>
        <p:spPr>
          <a:xfrm>
            <a:off x="587215" y="1951995"/>
            <a:ext cx="5115493" cy="715006"/>
          </a:xfrm>
          <a:prstGeom prst="rect">
            <a:avLst/>
          </a:prstGeom>
        </p:spPr>
        <p:txBody>
          <a:bodyPr/>
          <a:lstStyle>
            <a:lvl1pPr>
              <a:defRPr sz="4800" b="1">
                <a:solidFill>
                  <a:srgbClr val="006060"/>
                </a:solidFill>
                <a:latin typeface="+mj-lt"/>
              </a:defRPr>
            </a:lvl1pPr>
          </a:lstStyle>
          <a:p>
            <a:r>
              <a:rPr lang="en-US" dirty="0"/>
              <a:t>New section title</a:t>
            </a:r>
            <a:endParaRPr lang="en-GB" dirty="0"/>
          </a:p>
        </p:txBody>
      </p:sp>
    </p:spTree>
    <p:extLst>
      <p:ext uri="{BB962C8B-B14F-4D97-AF65-F5344CB8AC3E}">
        <p14:creationId xmlns:p14="http://schemas.microsoft.com/office/powerpoint/2010/main" val="298821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188E8-60F6-9E19-FE69-B2838D71F91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FADC4E75-E800-7988-E9FC-FFE9E1AF8492}"/>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163A9949-1F52-FC86-8100-C9BE0CA7620E}"/>
              </a:ext>
            </a:extLst>
          </p:cNvPr>
          <p:cNvSpPr>
            <a:spLocks noGrp="1"/>
          </p:cNvSpPr>
          <p:nvPr>
            <p:ph type="body" sz="quarter" idx="12" hasCustomPrompt="1"/>
          </p:nvPr>
        </p:nvSpPr>
        <p:spPr>
          <a:xfrm>
            <a:off x="723332" y="1571625"/>
            <a:ext cx="10515600" cy="3981449"/>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385494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pic>
        <p:nvPicPr>
          <p:cNvPr id="3" name="Picture 2" descr="A black and white logo with a tree&#10;&#10;Description automatically generated">
            <a:extLst>
              <a:ext uri="{FF2B5EF4-FFF2-40B4-BE49-F238E27FC236}">
                <a16:creationId xmlns:a16="http://schemas.microsoft.com/office/drawing/2014/main" id="{F393A183-DB07-BCC2-FC92-80E7DC0018E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24124" y="187702"/>
            <a:ext cx="1213182" cy="623828"/>
          </a:xfrm>
          <a:prstGeom prst="rect">
            <a:avLst/>
          </a:prstGeom>
        </p:spPr>
      </p:pic>
      <p:pic>
        <p:nvPicPr>
          <p:cNvPr id="4" name="Picture 3" descr="A close-up of a white rectangle&#10;&#10;Description automatically generated">
            <a:extLst>
              <a:ext uri="{FF2B5EF4-FFF2-40B4-BE49-F238E27FC236}">
                <a16:creationId xmlns:a16="http://schemas.microsoft.com/office/drawing/2014/main" id="{20431E1A-2B26-96F4-D614-793C313DCC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itle 18">
            <a:extLst>
              <a:ext uri="{FF2B5EF4-FFF2-40B4-BE49-F238E27FC236}">
                <a16:creationId xmlns:a16="http://schemas.microsoft.com/office/drawing/2014/main" id="{B5F7F602-21D9-C3D7-7BCE-8F752B030465}"/>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6" name="Text Placeholder 23">
            <a:extLst>
              <a:ext uri="{FF2B5EF4-FFF2-40B4-BE49-F238E27FC236}">
                <a16:creationId xmlns:a16="http://schemas.microsoft.com/office/drawing/2014/main" id="{6906863D-98ED-BEEE-78A3-6601D6FF5659}"/>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63765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3">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C73B092A-E161-5CD4-EDE8-9E81A98B6B0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7A664FA6-99AC-A488-F086-A19D5CFE950D}"/>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03F72433-B9D1-4E38-E5A1-B062506C5D6D}"/>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9393230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09606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30559"/>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713109"/>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34832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64" r:id="rId5"/>
    <p:sldLayoutId id="2147483667" r:id="rId6"/>
    <p:sldLayoutId id="2147483662" r:id="rId7"/>
    <p:sldLayoutId id="2147483663" r:id="rId8"/>
    <p:sldLayoutId id="2147483656" r:id="rId9"/>
    <p:sldLayoutId id="2147483657"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67861"/>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www.gov.uk/government/publications/lifelong-learning-entitlement-lle-overview/lifelong-learning-entitlement-overview" TargetMode="External"/><Relationship Id="rId3" Type="http://schemas.openxmlformats.org/officeDocument/2006/relationships/slideLayout" Target="../slideLayouts/slideLayout9.xml"/><Relationship Id="rId7" Type="http://schemas.openxmlformats.org/officeDocument/2006/relationships/hyperlink" Target="https://studentfinance.campaign.gov.uk/lifelong-learning-entitlement/"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heinfo.slc.co.uk/lle/lle-resources/" TargetMode="External"/><Relationship Id="rId5" Type="http://schemas.openxmlformats.org/officeDocument/2006/relationships/hyperlink" Target="https://www.heinfo.slc.co.uk/lle/lifelong-learning-entitlement/" TargetMode="External"/><Relationship Id="rId4" Type="http://schemas.openxmlformats.org/officeDocument/2006/relationships/notesSlide" Target="../notesSlides/notesSlide5.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202BA54A-9CF8-9EB8-3DEE-3CCCB3F5CB9D}"/>
              </a:ext>
            </a:extLst>
          </p:cNvPr>
          <p:cNvSpPr>
            <a:spLocks noGrp="1"/>
          </p:cNvSpPr>
          <p:nvPr>
            <p:ph type="body" sz="quarter" idx="11"/>
          </p:nvPr>
        </p:nvSpPr>
        <p:spPr>
          <a:prstGeom prst="rect">
            <a:avLst/>
          </a:prstGeom>
        </p:spPr>
        <p:txBody>
          <a:bodyPr/>
          <a:lstStyle/>
          <a:p>
            <a:r>
              <a:rPr lang="en-GB" dirty="0"/>
              <a:t>Summer 2025</a:t>
            </a:r>
          </a:p>
        </p:txBody>
      </p:sp>
      <p:sp>
        <p:nvSpPr>
          <p:cNvPr id="12" name="Title 23">
            <a:extLst>
              <a:ext uri="{FF2B5EF4-FFF2-40B4-BE49-F238E27FC236}">
                <a16:creationId xmlns:a16="http://schemas.microsoft.com/office/drawing/2014/main" id="{B2FF3828-2E1F-4089-8298-4E1BD5B85623}"/>
              </a:ext>
            </a:extLst>
          </p:cNvPr>
          <p:cNvSpPr>
            <a:spLocks noGrp="1"/>
          </p:cNvSpPr>
          <p:nvPr>
            <p:ph type="title"/>
          </p:nvPr>
        </p:nvSpPr>
        <p:spPr>
          <a:xfrm>
            <a:off x="655092" y="2980540"/>
            <a:ext cx="8077428" cy="702939"/>
          </a:xfrm>
          <a:prstGeom prst="rect">
            <a:avLst/>
          </a:prstGeom>
        </p:spPr>
        <p:txBody>
          <a:bodyPr/>
          <a:lstStyle/>
          <a:p>
            <a:r>
              <a:rPr lang="en-GB" dirty="0"/>
              <a:t>LLE Update</a:t>
            </a:r>
          </a:p>
        </p:txBody>
      </p:sp>
      <p:pic>
        <p:nvPicPr>
          <p:cNvPr id="4" name="Audio 3">
            <a:hlinkClick r:id="" action="ppaction://media"/>
            <a:extLst>
              <a:ext uri="{FF2B5EF4-FFF2-40B4-BE49-F238E27FC236}">
                <a16:creationId xmlns:a16="http://schemas.microsoft.com/office/drawing/2014/main" id="{C58811D0-8CA4-5682-6188-3D68FBACFCC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46244137"/>
      </p:ext>
    </p:extLst>
  </p:cSld>
  <p:clrMapOvr>
    <a:masterClrMapping/>
  </p:clrMapOvr>
  <mc:AlternateContent xmlns:mc="http://schemas.openxmlformats.org/markup-compatibility/2006" xmlns:p14="http://schemas.microsoft.com/office/powerpoint/2010/main">
    <mc:Choice Requires="p14">
      <p:transition spd="slow" p14:dur="2000" advTm="17061"/>
    </mc:Choice>
    <mc:Fallback xmlns="">
      <p:transition spd="slow" advTm="17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7EF437-82B2-0CF4-A264-7CD0730FC4AF}"/>
              </a:ext>
            </a:extLst>
          </p:cNvPr>
          <p:cNvSpPr>
            <a:spLocks noGrp="1"/>
          </p:cNvSpPr>
          <p:nvPr>
            <p:ph type="body" sz="quarter" idx="11"/>
          </p:nvPr>
        </p:nvSpPr>
        <p:spPr>
          <a:xfrm>
            <a:off x="527076" y="1878762"/>
            <a:ext cx="5568924" cy="3790518"/>
          </a:xfrm>
        </p:spPr>
        <p:txBody>
          <a:bodyPr/>
          <a:lstStyle/>
          <a:p>
            <a:pPr marL="457200" indent="-457200">
              <a:buFont typeface="Arial" panose="020B0604020202020204" pitchFamily="34" charset="0"/>
              <a:buChar char="•"/>
            </a:pPr>
            <a:r>
              <a:rPr lang="en-GB" dirty="0" err="1"/>
              <a:t>OfS</a:t>
            </a:r>
            <a:r>
              <a:rPr lang="en-GB" dirty="0"/>
              <a:t> registration</a:t>
            </a:r>
          </a:p>
          <a:p>
            <a:pPr marL="457200" indent="-457200">
              <a:buFont typeface="Arial" panose="020B0604020202020204" pitchFamily="34" charset="0"/>
              <a:buChar char="•"/>
            </a:pPr>
            <a:r>
              <a:rPr lang="en-GB" dirty="0"/>
              <a:t>Modular approach</a:t>
            </a:r>
          </a:p>
          <a:p>
            <a:pPr marL="457200" indent="-457200">
              <a:buFont typeface="Arial" panose="020B0604020202020204" pitchFamily="34" charset="0"/>
              <a:buChar char="•"/>
            </a:pPr>
            <a:r>
              <a:rPr lang="en-GB" dirty="0"/>
              <a:t>Resources	</a:t>
            </a:r>
          </a:p>
        </p:txBody>
      </p:sp>
      <p:sp>
        <p:nvSpPr>
          <p:cNvPr id="4" name="Title 3">
            <a:extLst>
              <a:ext uri="{FF2B5EF4-FFF2-40B4-BE49-F238E27FC236}">
                <a16:creationId xmlns:a16="http://schemas.microsoft.com/office/drawing/2014/main" id="{F2631D2F-5757-A6DD-5E3D-B4DC334E37B3}"/>
              </a:ext>
            </a:extLst>
          </p:cNvPr>
          <p:cNvSpPr>
            <a:spLocks noGrp="1"/>
          </p:cNvSpPr>
          <p:nvPr>
            <p:ph type="title"/>
          </p:nvPr>
        </p:nvSpPr>
        <p:spPr>
          <a:xfrm>
            <a:off x="527076" y="942482"/>
            <a:ext cx="7528787" cy="702939"/>
          </a:xfrm>
        </p:spPr>
        <p:txBody>
          <a:bodyPr/>
          <a:lstStyle/>
          <a:p>
            <a:r>
              <a:rPr lang="en-GB" dirty="0"/>
              <a:t>Content</a:t>
            </a:r>
          </a:p>
        </p:txBody>
      </p:sp>
      <p:pic>
        <p:nvPicPr>
          <p:cNvPr id="7" name="Audio 6">
            <a:hlinkClick r:id="" action="ppaction://media"/>
            <a:extLst>
              <a:ext uri="{FF2B5EF4-FFF2-40B4-BE49-F238E27FC236}">
                <a16:creationId xmlns:a16="http://schemas.microsoft.com/office/drawing/2014/main" id="{25188BBB-2F2C-C08D-05A0-4082E480D66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34476946"/>
      </p:ext>
    </p:extLst>
  </p:cSld>
  <p:clrMapOvr>
    <a:masterClrMapping/>
  </p:clrMapOvr>
  <mc:AlternateContent xmlns:mc="http://schemas.openxmlformats.org/markup-compatibility/2006">
    <mc:Choice xmlns:p14="http://schemas.microsoft.com/office/powerpoint/2010/main" Requires="p14">
      <p:transition spd="slow" p14:dur="2000" advTm="11421"/>
    </mc:Choice>
    <mc:Fallback>
      <p:transition spd="slow" advTm="11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D298-0171-71D3-0EA8-2A823C932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FD841-2064-7787-EDC9-7CE2B672E15E}"/>
              </a:ext>
            </a:extLst>
          </p:cNvPr>
          <p:cNvSpPr>
            <a:spLocks noGrp="1"/>
          </p:cNvSpPr>
          <p:nvPr>
            <p:ph type="title"/>
          </p:nvPr>
        </p:nvSpPr>
        <p:spPr/>
        <p:txBody>
          <a:bodyPr/>
          <a:lstStyle/>
          <a:p>
            <a:r>
              <a:rPr lang="en-GB" dirty="0" err="1"/>
              <a:t>OfS</a:t>
            </a:r>
            <a:r>
              <a:rPr lang="en-GB" dirty="0"/>
              <a:t> Registration</a:t>
            </a:r>
          </a:p>
        </p:txBody>
      </p:sp>
      <p:sp>
        <p:nvSpPr>
          <p:cNvPr id="3" name="Text Placeholder 2">
            <a:extLst>
              <a:ext uri="{FF2B5EF4-FFF2-40B4-BE49-F238E27FC236}">
                <a16:creationId xmlns:a16="http://schemas.microsoft.com/office/drawing/2014/main" id="{4312E59B-542E-C951-54E6-0B38136007D9}"/>
              </a:ext>
            </a:extLst>
          </p:cNvPr>
          <p:cNvSpPr>
            <a:spLocks noGrp="1"/>
          </p:cNvSpPr>
          <p:nvPr>
            <p:ph type="body" sz="quarter" idx="12"/>
          </p:nvPr>
        </p:nvSpPr>
        <p:spPr>
          <a:xfrm>
            <a:off x="848363" y="1486031"/>
            <a:ext cx="10265538" cy="4657725"/>
          </a:xfrm>
        </p:spPr>
        <p:txBody>
          <a:bodyPr/>
          <a:lstStyle/>
          <a:p>
            <a:r>
              <a:rPr lang="en-GB" sz="2400" dirty="0"/>
              <a:t>DfE is no longer asking the Office for Students (</a:t>
            </a:r>
            <a:r>
              <a:rPr lang="en-GB" sz="2400" dirty="0" err="1"/>
              <a:t>OfS</a:t>
            </a:r>
            <a:r>
              <a:rPr lang="en-GB" sz="2400" dirty="0"/>
              <a:t>) to develop a third category of provider registration</a:t>
            </a:r>
          </a:p>
          <a:p>
            <a:endParaRPr lang="en-GB" sz="2400" dirty="0"/>
          </a:p>
          <a:p>
            <a:r>
              <a:rPr lang="en-GB" sz="2400" dirty="0" err="1"/>
              <a:t>OfS</a:t>
            </a:r>
            <a:r>
              <a:rPr lang="en-GB" sz="2400" dirty="0"/>
              <a:t> expect to consult in Autumn 2025 on proposals to disapply some of the conditions of registration for FE providers</a:t>
            </a:r>
          </a:p>
          <a:p>
            <a:endParaRPr lang="en-GB" sz="2400" dirty="0"/>
          </a:p>
          <a:p>
            <a:r>
              <a:rPr lang="en-GB" sz="2400" dirty="0"/>
              <a:t>The government will extend the current system of ALL funding for levels 4 to 6 until the end of summer 2030</a:t>
            </a:r>
          </a:p>
          <a:p>
            <a:endParaRPr lang="en-GB" sz="2400" dirty="0"/>
          </a:p>
          <a:p>
            <a:endParaRPr lang="en-GB" sz="2400" dirty="0"/>
          </a:p>
          <a:p>
            <a:endParaRPr lang="en-GB" sz="2400" dirty="0"/>
          </a:p>
        </p:txBody>
      </p:sp>
      <p:pic>
        <p:nvPicPr>
          <p:cNvPr id="5" name="Audio 4">
            <a:hlinkClick r:id="" action="ppaction://media"/>
            <a:extLst>
              <a:ext uri="{FF2B5EF4-FFF2-40B4-BE49-F238E27FC236}">
                <a16:creationId xmlns:a16="http://schemas.microsoft.com/office/drawing/2014/main" id="{7BA98157-B39D-3C38-F173-894810F36E7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26328863"/>
      </p:ext>
    </p:extLst>
  </p:cSld>
  <p:clrMapOvr>
    <a:masterClrMapping/>
  </p:clrMapOvr>
  <mc:AlternateContent xmlns:mc="http://schemas.openxmlformats.org/markup-compatibility/2006" xmlns:p14="http://schemas.microsoft.com/office/powerpoint/2010/main">
    <mc:Choice Requires="p14">
      <p:transition spd="slow" p14:dur="2000" advTm="82439"/>
    </mc:Choice>
    <mc:Fallback xmlns="">
      <p:transition spd="slow" advTm="82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E2A0-FA33-2EAF-C48E-7681D56F3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7E67E-FE87-359B-751B-08D112E3AB6A}"/>
              </a:ext>
            </a:extLst>
          </p:cNvPr>
          <p:cNvSpPr>
            <a:spLocks noGrp="1"/>
          </p:cNvSpPr>
          <p:nvPr>
            <p:ph type="title"/>
          </p:nvPr>
        </p:nvSpPr>
        <p:spPr/>
        <p:txBody>
          <a:bodyPr/>
          <a:lstStyle/>
          <a:p>
            <a:r>
              <a:rPr lang="en-GB" dirty="0"/>
              <a:t>Modular Approach</a:t>
            </a:r>
          </a:p>
        </p:txBody>
      </p:sp>
      <p:sp>
        <p:nvSpPr>
          <p:cNvPr id="3" name="Text Placeholder 2">
            <a:extLst>
              <a:ext uri="{FF2B5EF4-FFF2-40B4-BE49-F238E27FC236}">
                <a16:creationId xmlns:a16="http://schemas.microsoft.com/office/drawing/2014/main" id="{83077F31-9DE0-6093-4D14-A5377427DCF8}"/>
              </a:ext>
            </a:extLst>
          </p:cNvPr>
          <p:cNvSpPr>
            <a:spLocks noGrp="1"/>
          </p:cNvSpPr>
          <p:nvPr>
            <p:ph type="body" sz="quarter" idx="12"/>
          </p:nvPr>
        </p:nvSpPr>
        <p:spPr>
          <a:xfrm>
            <a:off x="723332" y="1486031"/>
            <a:ext cx="10265538" cy="4657725"/>
          </a:xfrm>
        </p:spPr>
        <p:txBody>
          <a:bodyPr/>
          <a:lstStyle/>
          <a:p>
            <a:r>
              <a:rPr lang="en-GB" sz="2400" dirty="0"/>
              <a:t>Funding will be available for modules of HTQs, and modules from full level 6 qualifications</a:t>
            </a:r>
          </a:p>
          <a:p>
            <a:endParaRPr lang="en-GB" sz="2400" dirty="0"/>
          </a:p>
          <a:p>
            <a:r>
              <a:rPr lang="en-GB" sz="2400" dirty="0"/>
              <a:t>Phased approach to modular provision from 2027</a:t>
            </a:r>
          </a:p>
          <a:p>
            <a:endParaRPr lang="en-GB" sz="2400" dirty="0"/>
          </a:p>
          <a:p>
            <a:r>
              <a:rPr lang="en-GB" sz="2400"/>
              <a:t>Providers who </a:t>
            </a:r>
            <a:r>
              <a:rPr lang="en-GB" sz="2400" dirty="0"/>
              <a:t>are interested in delivering modular provision from January 2027 should submit an expression of interest</a:t>
            </a:r>
          </a:p>
          <a:p>
            <a:endParaRPr lang="en-GB" sz="2400" dirty="0"/>
          </a:p>
        </p:txBody>
      </p:sp>
      <p:pic>
        <p:nvPicPr>
          <p:cNvPr id="5" name="Audio 4">
            <a:hlinkClick r:id="" action="ppaction://media"/>
            <a:extLst>
              <a:ext uri="{FF2B5EF4-FFF2-40B4-BE49-F238E27FC236}">
                <a16:creationId xmlns:a16="http://schemas.microsoft.com/office/drawing/2014/main" id="{59238819-F3E6-C11A-033D-71B9BBF4D00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81484875"/>
      </p:ext>
    </p:extLst>
  </p:cSld>
  <p:clrMapOvr>
    <a:masterClrMapping/>
  </p:clrMapOvr>
  <mc:AlternateContent xmlns:mc="http://schemas.openxmlformats.org/markup-compatibility/2006" xmlns:p14="http://schemas.microsoft.com/office/powerpoint/2010/main">
    <mc:Choice Requires="p14">
      <p:transition spd="slow" p14:dur="2000" advTm="77243"/>
    </mc:Choice>
    <mc:Fallback xmlns="">
      <p:transition spd="slow" advTm="77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D2E28-1439-4C04-7D4F-188B0538D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C5EBC-3F0A-D849-D34F-DE97D12EDC3A}"/>
              </a:ext>
            </a:extLst>
          </p:cNvPr>
          <p:cNvSpPr>
            <a:spLocks noGrp="1"/>
          </p:cNvSpPr>
          <p:nvPr>
            <p:ph type="title"/>
          </p:nvPr>
        </p:nvSpPr>
        <p:spPr/>
        <p:txBody>
          <a:bodyPr/>
          <a:lstStyle/>
          <a:p>
            <a:r>
              <a:rPr lang="en-GB" dirty="0"/>
              <a:t>Resources</a:t>
            </a:r>
          </a:p>
        </p:txBody>
      </p:sp>
      <p:sp>
        <p:nvSpPr>
          <p:cNvPr id="3" name="Text Placeholder 2">
            <a:extLst>
              <a:ext uri="{FF2B5EF4-FFF2-40B4-BE49-F238E27FC236}">
                <a16:creationId xmlns:a16="http://schemas.microsoft.com/office/drawing/2014/main" id="{4822EF51-3F33-24A3-989D-D14F9C21565F}"/>
              </a:ext>
            </a:extLst>
          </p:cNvPr>
          <p:cNvSpPr>
            <a:spLocks noGrp="1"/>
          </p:cNvSpPr>
          <p:nvPr>
            <p:ph type="body" sz="quarter" idx="12"/>
          </p:nvPr>
        </p:nvSpPr>
        <p:spPr>
          <a:xfrm>
            <a:off x="848363" y="1486031"/>
            <a:ext cx="10265538" cy="4657725"/>
          </a:xfrm>
        </p:spPr>
        <p:txBody>
          <a:bodyPr/>
          <a:lstStyle/>
          <a:p>
            <a:r>
              <a:rPr lang="en-GB" sz="2400" b="1" u="sng" dirty="0">
                <a:hlinkClick r:id="rId5"/>
              </a:rPr>
              <a:t>LLE section of the HEP Services website</a:t>
            </a:r>
            <a:r>
              <a:rPr lang="en-GB" sz="2400" dirty="0"/>
              <a:t> </a:t>
            </a:r>
          </a:p>
          <a:p>
            <a:endParaRPr lang="en-GB" sz="2400" dirty="0"/>
          </a:p>
          <a:p>
            <a:r>
              <a:rPr lang="en-GB" sz="2400" b="1" u="sng" dirty="0">
                <a:hlinkClick r:id="rId6"/>
              </a:rPr>
              <a:t>LLE resources page</a:t>
            </a:r>
            <a:endParaRPr lang="en-GB" sz="2400" b="1" u="sng" dirty="0"/>
          </a:p>
          <a:p>
            <a:endParaRPr lang="en-GB" sz="2400" b="1" u="sng" dirty="0"/>
          </a:p>
          <a:p>
            <a:r>
              <a:rPr lang="en-GB" sz="2400" b="1" u="sng" dirty="0">
                <a:hlinkClick r:id="rId7"/>
              </a:rPr>
              <a:t>SFE Campaign page</a:t>
            </a:r>
            <a:endParaRPr lang="en-GB" sz="2400" b="1" u="sng" dirty="0"/>
          </a:p>
          <a:p>
            <a:endParaRPr lang="en-GB" sz="2400" b="1" u="sng" dirty="0"/>
          </a:p>
          <a:p>
            <a:r>
              <a:rPr lang="en-GB" sz="2400" b="1" u="sng" dirty="0">
                <a:hlinkClick r:id="rId8"/>
              </a:rPr>
              <a:t>LLE guidance on GOV.UK</a:t>
            </a:r>
            <a:r>
              <a:rPr lang="en-GB" sz="2400" dirty="0"/>
              <a:t> </a:t>
            </a:r>
          </a:p>
          <a:p>
            <a:endParaRPr lang="en-GB" sz="2400" b="1" u="sng" dirty="0"/>
          </a:p>
          <a:p>
            <a:endParaRPr lang="en-GB" sz="2400" b="1" u="sng" dirty="0"/>
          </a:p>
          <a:p>
            <a:endParaRPr lang="en-GB" sz="2400" dirty="0"/>
          </a:p>
        </p:txBody>
      </p:sp>
      <p:pic>
        <p:nvPicPr>
          <p:cNvPr id="5" name="Audio 4">
            <a:hlinkClick r:id="" action="ppaction://media"/>
            <a:extLst>
              <a:ext uri="{FF2B5EF4-FFF2-40B4-BE49-F238E27FC236}">
                <a16:creationId xmlns:a16="http://schemas.microsoft.com/office/drawing/2014/main" id="{0A682472-3B64-8715-0F03-42DF788564A6}"/>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16142009"/>
      </p:ext>
    </p:extLst>
  </p:cSld>
  <p:clrMapOvr>
    <a:masterClrMapping/>
  </p:clrMapOvr>
  <mc:AlternateContent xmlns:mc="http://schemas.openxmlformats.org/markup-compatibility/2006" xmlns:p14="http://schemas.microsoft.com/office/powerpoint/2010/main">
    <mc:Choice Requires="p14">
      <p:transition spd="slow" p14:dur="2000" advTm="39021"/>
    </mc:Choice>
    <mc:Fallback xmlns="">
      <p:transition spd="slow" advTm="39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C20E57D-02AD-41A2-0C4E-F56FDF50883D}"/>
              </a:ext>
            </a:extLst>
          </p:cNvPr>
          <p:cNvSpPr txBox="1">
            <a:spLocks/>
          </p:cNvSpPr>
          <p:nvPr/>
        </p:nvSpPr>
        <p:spPr>
          <a:xfrm>
            <a:off x="555695" y="5237675"/>
            <a:ext cx="4466681" cy="1034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ct val="20000"/>
              </a:spcBef>
              <a:defRPr/>
            </a:pPr>
            <a:r>
              <a:rPr lang="en-GB" sz="1800" dirty="0">
                <a:solidFill>
                  <a:schemeClr val="bg1"/>
                </a:solidFill>
                <a:latin typeface="Helvetica" panose="020B0604020202030204" pitchFamily="34" charset="0"/>
                <a:ea typeface="+mn-ea"/>
                <a:cs typeface="+mn-cs"/>
              </a:rPr>
              <a:t>FE Account Management Team</a:t>
            </a:r>
          </a:p>
          <a:p>
            <a:pPr>
              <a:lnSpc>
                <a:spcPct val="100000"/>
              </a:lnSpc>
              <a:spcBef>
                <a:spcPct val="20000"/>
              </a:spcBef>
              <a:buFont typeface="Wingdings" pitchFamily="2" charset="2"/>
              <a:buChar char="*"/>
              <a:defRPr/>
            </a:pPr>
            <a:r>
              <a:rPr lang="en-GB" sz="1800" dirty="0">
                <a:solidFill>
                  <a:schemeClr val="bg1"/>
                </a:solidFill>
                <a:latin typeface="Helvetica" panose="020B0604020202030204" pitchFamily="34" charset="0"/>
                <a:ea typeface="+mn-ea"/>
                <a:cs typeface="+mn-cs"/>
                <a:sym typeface="Wingdings" pitchFamily="2" charset="2"/>
              </a:rPr>
              <a:t>  lpservices@slc.co.uk</a:t>
            </a:r>
          </a:p>
          <a:p>
            <a:pPr>
              <a:lnSpc>
                <a:spcPct val="100000"/>
              </a:lnSpc>
              <a:spcBef>
                <a:spcPct val="20000"/>
              </a:spcBef>
              <a:defRPr/>
            </a:pPr>
            <a:r>
              <a:rPr lang="en-GB" sz="1800" dirty="0">
                <a:solidFill>
                  <a:schemeClr val="bg1"/>
                </a:solidFill>
                <a:latin typeface="Helvetica" panose="020B0604020202030204" pitchFamily="34" charset="0"/>
                <a:ea typeface="+mn-ea"/>
                <a:cs typeface="+mn-cs"/>
                <a:sym typeface="Wingdings" pitchFamily="2" charset="2"/>
              </a:rPr>
              <a:t>www.gov.uk/slc</a:t>
            </a:r>
            <a:endParaRPr lang="en-GB" sz="1800" dirty="0">
              <a:latin typeface="+mn-lt"/>
              <a:ea typeface="+mn-ea"/>
              <a:cs typeface="+mn-cs"/>
            </a:endParaRPr>
          </a:p>
        </p:txBody>
      </p:sp>
      <p:pic>
        <p:nvPicPr>
          <p:cNvPr id="3" name="Picture 2">
            <a:extLst>
              <a:ext uri="{FF2B5EF4-FFF2-40B4-BE49-F238E27FC236}">
                <a16:creationId xmlns:a16="http://schemas.microsoft.com/office/drawing/2014/main" id="{49BEDB30-F646-18B3-B2E9-ED3B357CC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90" y="4536245"/>
            <a:ext cx="1205553" cy="619905"/>
          </a:xfrm>
          <a:prstGeom prst="rect">
            <a:avLst/>
          </a:prstGeom>
        </p:spPr>
      </p:pic>
    </p:spTree>
    <p:extLst>
      <p:ext uri="{BB962C8B-B14F-4D97-AF65-F5344CB8AC3E}">
        <p14:creationId xmlns:p14="http://schemas.microsoft.com/office/powerpoint/2010/main" val="1835060360"/>
      </p:ext>
    </p:extLst>
  </p:cSld>
  <p:clrMapOvr>
    <a:masterClrMapping/>
  </p:clrMapOvr>
</p:sld>
</file>

<file path=ppt/theme/theme1.xml><?xml version="1.0" encoding="utf-8"?>
<a:theme xmlns:a="http://schemas.openxmlformats.org/drawingml/2006/main" name="Blank Page">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Pages">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reak Pages">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ontent Pages">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End Page">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2687</TotalTime>
  <Words>733</Words>
  <Application>Microsoft Office PowerPoint</Application>
  <PresentationFormat>Widescreen</PresentationFormat>
  <Paragraphs>73</Paragraphs>
  <Slides>6</Slides>
  <Notes>5</Notes>
  <HiddenSlides>0</HiddenSlides>
  <MMClips>5</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vt:i4>
      </vt:variant>
    </vt:vector>
  </HeadingPairs>
  <TitlesOfParts>
    <vt:vector size="15" baseType="lpstr">
      <vt:lpstr>Aptos</vt:lpstr>
      <vt:lpstr>Arial</vt:lpstr>
      <vt:lpstr>Helvetica</vt:lpstr>
      <vt:lpstr>Wingdings</vt:lpstr>
      <vt:lpstr>Blank Page</vt:lpstr>
      <vt:lpstr>Cover Pages</vt:lpstr>
      <vt:lpstr>Break Pages</vt:lpstr>
      <vt:lpstr>Content Pages</vt:lpstr>
      <vt:lpstr>End Page</vt:lpstr>
      <vt:lpstr>LLE Update</vt:lpstr>
      <vt:lpstr>Content</vt:lpstr>
      <vt:lpstr>OfS Registration</vt:lpstr>
      <vt:lpstr>Modular Approach</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Brown</dc:creator>
  <cp:lastModifiedBy>Katy Barge</cp:lastModifiedBy>
  <cp:revision>99</cp:revision>
  <dcterms:created xsi:type="dcterms:W3CDTF">2024-10-02T14:47:44Z</dcterms:created>
  <dcterms:modified xsi:type="dcterms:W3CDTF">2025-08-08T13:44:46Z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a6745fb-3f26-4c57-86f8-58701135f02c_Enabled">
    <vt:lpwstr>true</vt:lpwstr>
  </property>
  <property fmtid="{D5CDD505-2E9C-101B-9397-08002B2CF9AE}" pid="3" name="MSIP_Label_aa6745fb-3f26-4c57-86f8-58701135f02c_SetDate">
    <vt:lpwstr>2024-10-02T14:54:14Z</vt:lpwstr>
  </property>
  <property fmtid="{D5CDD505-2E9C-101B-9397-08002B2CF9AE}" pid="4" name="MSIP_Label_aa6745fb-3f26-4c57-86f8-58701135f02c_Method">
    <vt:lpwstr>Privileged</vt:lpwstr>
  </property>
  <property fmtid="{D5CDD505-2E9C-101B-9397-08002B2CF9AE}" pid="5" name="MSIP_Label_aa6745fb-3f26-4c57-86f8-58701135f02c_Name">
    <vt:lpwstr>NO MARKING (PUBLIC)</vt:lpwstr>
  </property>
  <property fmtid="{D5CDD505-2E9C-101B-9397-08002B2CF9AE}" pid="6" name="MSIP_Label_aa6745fb-3f26-4c57-86f8-58701135f02c_SiteId">
    <vt:lpwstr>4c6898a9-8fca-42f9-aa92-82cb3e252bc6</vt:lpwstr>
  </property>
  <property fmtid="{D5CDD505-2E9C-101B-9397-08002B2CF9AE}" pid="7" name="MSIP_Label_aa6745fb-3f26-4c57-86f8-58701135f02c_ActionId">
    <vt:lpwstr>1d64fd3e-34b6-422a-9537-de35b51e4eee</vt:lpwstr>
  </property>
  <property fmtid="{D5CDD505-2E9C-101B-9397-08002B2CF9AE}" pid="8" name="MSIP_Label_aa6745fb-3f26-4c57-86f8-58701135f02c_ContentBits">
    <vt:lpwstr>0</vt:lpwstr>
  </property>
</Properties>
</file>